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5.xml"/>
  <Override ContentType="application/vnd.openxmlformats-officedocument.theme+xml" PartName="/ppt/theme/theme2.xml"/>
  <Override ContentType="application/vnd.openxmlformats-officedocument.theme+xml" PartName="/ppt/theme/theme7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theme+xml" PartName="/ppt/theme/theme8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705" r:id="rId4"/>
    <p:sldMasterId id="2147483706" r:id="rId5"/>
    <p:sldMasterId id="2147483707" r:id="rId6"/>
    <p:sldMasterId id="2147483708" r:id="rId7"/>
    <p:sldMasterId id="2147483709" r:id="rId8"/>
    <p:sldMasterId id="2147483710" r:id="rId9"/>
  </p:sldMasterIdLst>
  <p:notesMasterIdLst>
    <p:notesMasterId r:id="rId10"/>
  </p:notes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</p:sldIdLst>
  <p:sldSz cy="6858000" cx="9144000"/>
  <p:notesSz cy="9144000" cx="6858000"/>
  <p:defaultTextStyle>
    <a:defPPr marR="0" algn="l" rtl="0">
      <a:lnSpc>
        <a:spcPct val="100.00%"/>
      </a:lnSpc>
      <a:spcBef>
        <a:spcPts val="0"/>
      </a:spcBef>
      <a:spcAft>
        <a:spcPts val="0"/>
      </a:spcAft>
    </a:defPPr>
    <a:lvl1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panose="" typeface="Arial"/>
        <a:ea panose="" typeface="Arial"/>
        <a:cs panose="" typeface="Arial"/>
        <a:sym panose="" typeface="Arial"/>
        <a:rtl val="0"/>
      </a:defRPr>
    </a:lvl1pPr>
    <a:lvl2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panose="" typeface="Arial"/>
        <a:ea panose="" typeface="Arial"/>
        <a:cs panose="" typeface="Arial"/>
        <a:sym panose="" typeface="Arial"/>
        <a:rtl val="0"/>
      </a:defRPr>
    </a:lvl2pPr>
    <a:lvl3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panose="" typeface="Arial"/>
        <a:ea panose="" typeface="Arial"/>
        <a:cs panose="" typeface="Arial"/>
        <a:sym panose="" typeface="Arial"/>
        <a:rtl val="0"/>
      </a:defRPr>
    </a:lvl3pPr>
    <a:lvl4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panose="" typeface="Arial"/>
        <a:ea panose="" typeface="Arial"/>
        <a:cs panose="" typeface="Arial"/>
        <a:sym panose="" typeface="Arial"/>
        <a:rtl val="0"/>
      </a:defRPr>
    </a:lvl4pPr>
    <a:lvl5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panose="" typeface="Arial"/>
        <a:ea panose="" typeface="Arial"/>
        <a:cs panose="" typeface="Arial"/>
        <a:sym panose="" typeface="Arial"/>
        <a:rtl val="0"/>
      </a:defRPr>
    </a:lvl5pPr>
    <a:lvl6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panose="" typeface="Arial"/>
        <a:ea panose="" typeface="Arial"/>
        <a:cs panose="" typeface="Arial"/>
        <a:sym panose="" typeface="Arial"/>
        <a:rtl val="0"/>
      </a:defRPr>
    </a:lvl6pPr>
    <a:lvl7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panose="" typeface="Arial"/>
        <a:ea panose="" typeface="Arial"/>
        <a:cs panose="" typeface="Arial"/>
        <a:sym panose="" typeface="Arial"/>
        <a:rtl val="0"/>
      </a:defRPr>
    </a:lvl7pPr>
    <a:lvl8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panose="" typeface="Arial"/>
        <a:ea panose="" typeface="Arial"/>
        <a:cs panose="" typeface="Arial"/>
        <a:sym panose="" typeface="Arial"/>
        <a:rtl val="0"/>
      </a:defRPr>
    </a:lvl8pPr>
    <a:lvl9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panose="" typeface="Arial"/>
        <a:ea panose="" typeface="Arial"/>
        <a:cs panose="" typeface="Arial"/>
        <a:sym panose=""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9.xml"/><Relationship Type="http://schemas.openxmlformats.org/officeDocument/2006/relationships/slide" Id="rId18" Target="slides/slide8.xml"/><Relationship Type="http://schemas.openxmlformats.org/officeDocument/2006/relationships/slide" Id="rId17" Target="slides/slide7.xml"/><Relationship Type="http://schemas.openxmlformats.org/officeDocument/2006/relationships/slide" Id="rId16" Target="slides/slide6.xml"/><Relationship Type="http://schemas.openxmlformats.org/officeDocument/2006/relationships/slide" Id="rId15" Target="slides/slide5.xml"/><Relationship Type="http://schemas.openxmlformats.org/officeDocument/2006/relationships/slide" Id="rId14" Target="slides/slide4.xml"/><Relationship Type="http://schemas.openxmlformats.org/officeDocument/2006/relationships/slide" Id="rId21" Target="slides/slide11.xml"/><Relationship Type="http://schemas.openxmlformats.org/officeDocument/2006/relationships/slide" Id="rId12" Target="slides/slide2.xml"/><Relationship Type="http://schemas.openxmlformats.org/officeDocument/2006/relationships/presProps" Id="rId2" Target="presProps.xml"/><Relationship Type="http://schemas.openxmlformats.org/officeDocument/2006/relationships/slide" Id="rId22" Target="slides/slide12.xml"/><Relationship Type="http://schemas.openxmlformats.org/officeDocument/2006/relationships/slide" Id="rId13" Target="slides/slide3.xml"/><Relationship Type="http://schemas.openxmlformats.org/officeDocument/2006/relationships/theme" Id="rId1" Target="theme/theme2.xml"/><Relationship Type="http://schemas.openxmlformats.org/officeDocument/2006/relationships/slide" Id="rId23" Target="slides/slide13.xml"/><Relationship Type="http://schemas.openxmlformats.org/officeDocument/2006/relationships/notesMaster" Id="rId10" Target="notesMasters/notesMaster1.xml"/><Relationship Type="http://schemas.openxmlformats.org/officeDocument/2006/relationships/slideMaster" Id="rId4" Target="slideMasters/slideMaster1.xml"/><Relationship Type="http://schemas.openxmlformats.org/officeDocument/2006/relationships/slide" Id="rId24" Target="slides/slide14.xml"/><Relationship Type="http://schemas.openxmlformats.org/officeDocument/2006/relationships/slide" Id="rId11" Target="slides/slide1.xml"/><Relationship Type="http://schemas.openxmlformats.org/officeDocument/2006/relationships/tableStyles" Id="rId3" Target="tableStyles.xml"/><Relationship Type="http://schemas.openxmlformats.org/officeDocument/2006/relationships/slide" Id="rId20" Target="slides/slide10.xml"/><Relationship Type="http://schemas.openxmlformats.org/officeDocument/2006/relationships/slideMaster" Id="rId9" Target="slideMasters/slideMaster6.xml"/><Relationship Type="http://schemas.openxmlformats.org/officeDocument/2006/relationships/slideMaster" Id="rId6" Target="slideMasters/slideMaster3.xml"/><Relationship Type="http://schemas.openxmlformats.org/officeDocument/2006/relationships/slideMaster" Id="rId5" Target="slideMasters/slideMaster2.xml"/><Relationship Type="http://schemas.openxmlformats.org/officeDocument/2006/relationships/slideMaster" Id="rId8" Target="slideMasters/slideMaster5.xml"/><Relationship Type="http://schemas.openxmlformats.org/officeDocument/2006/relationships/slideMaster" Id="rId7" Target="slideMasters/slideMaster4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3" id="3"/>
          <p:cNvSpPr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t" lIns="91425" rIns="91425">
            <a:spAutoFit/>
          </a:bodyPr>
          <a:lstStyle/>
          <a:p>
            <a:pPr indent="-317500" lvl="1" marL="9144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sz="1100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50" id="3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52" id="352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17" id="4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8" id="418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24" id="4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25" id="425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32" id="4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33" id="433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54" id="4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55" id="455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62" id="4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64" id="464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57" id="3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58" id="358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65" id="3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6" id="366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73" id="3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74" id="374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81" id="3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2" id="382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88" id="3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9" id="389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96" id="3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97" id="397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03" id="4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04" id="404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10" id="4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1" id="411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3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3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3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3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3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3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3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3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3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4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5.xml"/></Relationships>
</file>

<file path=ppt/slideLayouts/_rels/slideLayout4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5.xml"/></Relationships>
</file>

<file path=ppt/slideLayouts/_rels/slideLayout4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5.xml"/></Relationships>
</file>

<file path=ppt/slideLayouts/_rels/slideLayout4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5.xml"/></Relationships>
</file>

<file path=ppt/slideLayouts/_rels/slideLayout4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5.xml"/></Relationships>
</file>

<file path=ppt/slideLayouts/_rels/slideLayout4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5.xml"/></Relationships>
</file>

<file path=ppt/slideLayouts/_rels/slideLayout4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5.xml"/></Relationships>
</file>

<file path=ppt/slideLayouts/_rels/slideLayout4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5.xml"/></Relationships>
</file>

<file path=ppt/slideLayouts/_rels/slideLayout4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5.xml"/></Relationships>
</file>

<file path=ppt/slideLayouts/_rels/slideLayout5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5.xml"/></Relationships>
</file>

<file path=ppt/slideLayouts/_rels/slideLayout5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6.xml"/></Relationships>
</file>

<file path=ppt/slideLayouts/_rels/slideLayout5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6.xml"/></Relationships>
</file>

<file path=ppt/slideLayouts/_rels/slideLayout5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6.xml"/></Relationships>
</file>

<file path=ppt/slideLayouts/_rels/slideLayout5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6.xml"/></Relationships>
</file>

<file path=ppt/slideLayouts/_rels/slideLayout5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6.xml"/></Relationships>
</file>

<file path=ppt/slideLayouts/_rels/slideLayout5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6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rtl="0">
              <a:defRPr/>
            </a:lvl1pPr>
            <a:lvl2pPr algn="l" rtl="0">
              <a:defRPr sz="1400">
                <a:solidFill>
                  <a:srgbClr val="000000"/>
                </a:solidFill>
              </a:defRPr>
            </a:lvl2pPr>
            <a:lvl3pPr algn="l" rtl="0">
              <a:defRPr sz="1400">
                <a:solidFill>
                  <a:srgbClr val="000000"/>
                </a:solidFill>
              </a:defRPr>
            </a:lvl3pPr>
            <a:lvl4pPr algn="l" rtl="0">
              <a:defRPr sz="1400">
                <a:solidFill>
                  <a:srgbClr val="000000"/>
                </a:solidFill>
              </a:defRPr>
            </a:lvl4pPr>
            <a:lvl5pPr algn="l" rtl="0">
              <a:defRPr sz="1400">
                <a:solidFill>
                  <a:srgbClr val="000000"/>
                </a:solidFill>
              </a:defRPr>
            </a:lvl5pPr>
            <a:lvl6pPr algn="l" rtl="0">
              <a:defRPr sz="1400">
                <a:solidFill>
                  <a:srgbClr val="000000"/>
                </a:solidFill>
              </a:defRPr>
            </a:lvl6pPr>
            <a:lvl7pPr algn="l" rtl="0">
              <a:defRPr sz="1400">
                <a:solidFill>
                  <a:srgbClr val="000000"/>
                </a:solidFill>
              </a:defRPr>
            </a:lvl7pPr>
            <a:lvl8pPr algn="l" rtl="0">
              <a:defRPr sz="1400">
                <a:solidFill>
                  <a:srgbClr val="000000"/>
                </a:solidFill>
              </a:defRPr>
            </a:lvl8pPr>
            <a:lvl9pPr algn="l">
              <a:defRPr sz="1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name="Shape 9" id="9"/>
          <p:cNvSpPr/>
          <p:nvPr>
            <p:ph type="body" idx="1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177800" marL="742950" rtl="0">
              <a:spcBef>
                <a:spcPts val="560"/>
              </a:spcBef>
              <a:defRPr sz="2800"/>
            </a:lvl2pPr>
            <a:lvl3pPr indent="-136525" marL="1143000" rtl="0">
              <a:spcBef>
                <a:spcPts val="480"/>
              </a:spcBef>
              <a:defRPr sz="2400"/>
            </a:lvl3pPr>
            <a:lvl4pPr indent="-152400" marL="1600200" rtl="0">
              <a:spcBef>
                <a:spcPts val="400"/>
              </a:spcBef>
              <a:defRPr sz="2000"/>
            </a:lvl4pPr>
            <a:lvl5pPr indent="-152400" marL="2057400" rtl="0">
              <a:spcBef>
                <a:spcPts val="400"/>
              </a:spcBef>
              <a:defRPr sz="2000"/>
            </a:lvl5pPr>
            <a:lvl6pPr indent="-152400" marL="2514600" rtl="0">
              <a:spcBef>
                <a:spcPts val="400"/>
              </a:spcBef>
              <a:defRPr sz="2000"/>
            </a:lvl6pPr>
            <a:lvl7pPr indent="-152400" marL="2971800" rtl="0">
              <a:spcBef>
                <a:spcPts val="400"/>
              </a:spcBef>
              <a:defRPr sz="2000"/>
            </a:lvl7pPr>
            <a:lvl8pPr indent="-152400" marL="3429000" rtl="0">
              <a:spcBef>
                <a:spcPts val="400"/>
              </a:spcBef>
              <a:defRPr sz="2000"/>
            </a:lvl8pPr>
            <a:lvl9pPr indent="-152400" marL="3886200">
              <a:spcBef>
                <a:spcPts val="400"/>
              </a:spcBef>
              <a:defRPr sz="2000"/>
            </a:lvl9pPr>
          </a:lstStyle>
          <a:p/>
        </p:txBody>
      </p:sp>
      <p:sp>
        <p:nvSpPr>
          <p:cNvPr name="Shape 10" id="10"/>
          <p:cNvSpPr/>
          <p:nvPr>
            <p:ph type="dt" idx="10"/>
          </p:nvPr>
        </p:nvSpPr>
        <p:spPr>
          <a:xfrm>
            <a:off y="6356350" x="457200"/>
            <a:ext cy="36509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rtl="0">
              <a:defRPr/>
            </a:lvl1pPr>
            <a:lvl2pPr indent="0" marL="457200" rtl="0">
              <a:defRPr sz="1800">
                <a:solidFill>
                  <a:schemeClr val="dk1"/>
                </a:solidFill>
              </a:defRPr>
            </a:lvl2pPr>
            <a:lvl3pPr indent="0" marL="914400" rtl="0">
              <a:defRPr sz="1800">
                <a:solidFill>
                  <a:schemeClr val="dk1"/>
                </a:solidFill>
              </a:defRPr>
            </a:lvl3pPr>
            <a:lvl4pPr indent="0" marL="1371600" rtl="0">
              <a:defRPr sz="1800">
                <a:solidFill>
                  <a:schemeClr val="dk1"/>
                </a:solidFill>
              </a:defRPr>
            </a:lvl4pPr>
            <a:lvl5pPr indent="0" marL="1828800" rtl="0">
              <a:defRPr sz="1800">
                <a:solidFill>
                  <a:schemeClr val="dk1"/>
                </a:solidFill>
              </a:defRPr>
            </a:lvl5pPr>
            <a:lvl6pPr indent="0" marL="2286000" rtl="0">
              <a:defRPr sz="1800">
                <a:solidFill>
                  <a:schemeClr val="dk1"/>
                </a:solidFill>
              </a:defRPr>
            </a:lvl6pPr>
            <a:lvl7pPr indent="0" marL="2743200" rtl="0">
              <a:defRPr sz="1800">
                <a:solidFill>
                  <a:schemeClr val="dk1"/>
                </a:solidFill>
              </a:defRPr>
            </a:lvl7pPr>
            <a:lvl8pPr indent="0" marL="3200400" rtl="0">
              <a:defRPr sz="1800">
                <a:solidFill>
                  <a:schemeClr val="dk1"/>
                </a:solidFill>
              </a:defRPr>
            </a:lvl8pPr>
            <a:lvl9pPr indent="0" marL="3657600"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11" id="11"/>
          <p:cNvSpPr/>
          <p:nvPr>
            <p:ph type="ftr" idx="11"/>
          </p:nvPr>
        </p:nvSpPr>
        <p:spPr>
          <a:xfrm>
            <a:off y="6356350" x="3124200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rtl="0">
              <a:defRPr/>
            </a:lvl1pPr>
            <a:lvl2pPr indent="0" algn="l" marL="457200" rtl="0">
              <a:defRPr sz="1800">
                <a:solidFill>
                  <a:schemeClr val="dk1"/>
                </a:solidFill>
              </a:defRPr>
            </a:lvl2pPr>
            <a:lvl3pPr indent="0" algn="l" marL="914400" rtl="0">
              <a:defRPr sz="1800">
                <a:solidFill>
                  <a:schemeClr val="dk1"/>
                </a:solidFill>
              </a:defRPr>
            </a:lvl3pPr>
            <a:lvl4pPr indent="0" algn="l" marL="1371600" rtl="0">
              <a:defRPr sz="1800">
                <a:solidFill>
                  <a:schemeClr val="dk1"/>
                </a:solidFill>
              </a:defRPr>
            </a:lvl4pPr>
            <a:lvl5pPr indent="0" algn="l" marL="1828800" rtl="0">
              <a:defRPr sz="1800">
                <a:solidFill>
                  <a:schemeClr val="dk1"/>
                </a:solidFill>
              </a:defRPr>
            </a:lvl5pPr>
            <a:lvl6pPr indent="0" algn="l" marL="2286000" rtl="0">
              <a:defRPr sz="1800">
                <a:solidFill>
                  <a:schemeClr val="dk1"/>
                </a:solidFill>
              </a:defRPr>
            </a:lvl6pPr>
            <a:lvl7pPr indent="0" algn="l" marL="2743200" rtl="0">
              <a:defRPr sz="1800">
                <a:solidFill>
                  <a:schemeClr val="dk1"/>
                </a:solidFill>
              </a:defRPr>
            </a:lvl7pPr>
            <a:lvl8pPr indent="0" algn="l" marL="3200400" rtl="0">
              <a:defRPr sz="1800">
                <a:solidFill>
                  <a:schemeClr val="dk1"/>
                </a:solidFill>
              </a:defRPr>
            </a:lvl8pPr>
            <a:lvl9pPr indent="0" algn="l" marL="3657600"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12" id="12"/>
          <p:cNvSpPr/>
          <p:nvPr>
            <p:ph type="sldNum" idx="12"/>
          </p:nvPr>
        </p:nvSpPr>
        <p:spPr>
          <a:xfrm>
            <a:off y="6356350" x="6553200"/>
            <a:ext cy="36509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rtl="0">
              <a:defRPr/>
            </a:lvl1pPr>
            <a:lvl2pPr indent="0" algn="l" marL="457200" rtl="0">
              <a:defRPr sz="1800">
                <a:solidFill>
                  <a:schemeClr val="dk1"/>
                </a:solidFill>
              </a:defRPr>
            </a:lvl2pPr>
            <a:lvl3pPr indent="0" algn="l" marL="914400" rtl="0">
              <a:defRPr sz="1800">
                <a:solidFill>
                  <a:schemeClr val="dk1"/>
                </a:solidFill>
              </a:defRPr>
            </a:lvl3pPr>
            <a:lvl4pPr indent="0" algn="l" marL="1371600" rtl="0">
              <a:defRPr sz="1800">
                <a:solidFill>
                  <a:schemeClr val="dk1"/>
                </a:solidFill>
              </a:defRPr>
            </a:lvl4pPr>
            <a:lvl5pPr indent="0" algn="l" marL="1828800" rtl="0">
              <a:defRPr sz="1800">
                <a:solidFill>
                  <a:schemeClr val="dk1"/>
                </a:solidFill>
              </a:defRPr>
            </a:lvl5pPr>
            <a:lvl6pPr indent="0" algn="l" marL="2286000" rtl="0">
              <a:defRPr sz="1800">
                <a:solidFill>
                  <a:schemeClr val="dk1"/>
                </a:solidFill>
              </a:defRPr>
            </a:lvl6pPr>
            <a:lvl7pPr indent="0" algn="l" marL="2743200" rtl="0">
              <a:defRPr sz="1800">
                <a:solidFill>
                  <a:schemeClr val="dk1"/>
                </a:solidFill>
              </a:defRPr>
            </a:lvl7pPr>
            <a:lvl8pPr indent="0" algn="l" marL="3200400" rtl="0">
              <a:defRPr sz="1800">
                <a:solidFill>
                  <a:schemeClr val="dk1"/>
                </a:solidFill>
              </a:defRPr>
            </a:lvl8pPr>
            <a:lvl9pPr indent="0" algn="l" marL="3657600"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cHead" type="secHead">
  <p:cSld name="secHead">
    <p:spTree>
      <p:nvGrpSpPr>
        <p:cNvPr name="Shape 46" id="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" id="47"/>
          <p:cNvSpPr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48" id="48"/>
          <p:cNvSpPr/>
          <p:nvPr>
            <p:ph type="body" idx="1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SzPct val="25000"/>
              <a:buNone/>
              <a:defRPr sz="2000"/>
            </a:lvl1pPr>
            <a:lvl2pPr indent="0" marL="457200" rtl="0">
              <a:buSzPct val="25000"/>
              <a:buFont typeface="Arial"/>
              <a:buNone/>
              <a:defRPr sz="1800"/>
            </a:lvl2pPr>
            <a:lvl3pPr indent="0" marL="914400" rtl="0">
              <a:buSzPct val="25000"/>
              <a:buFont typeface="Arial"/>
              <a:buNone/>
              <a:defRPr sz="1600"/>
            </a:lvl3pPr>
            <a:lvl4pPr indent="0" marL="1371600" rtl="0">
              <a:buSzPct val="25000"/>
              <a:buFont typeface="Arial"/>
              <a:buNone/>
              <a:defRPr sz="1400"/>
            </a:lvl4pPr>
            <a:lvl5pPr indent="0" marL="1828800" rtl="0">
              <a:buSzPct val="25000"/>
              <a:buFont typeface="Arial"/>
              <a:buNone/>
              <a:defRPr sz="1400"/>
            </a:lvl5pPr>
            <a:lvl6pPr indent="0" marL="2286000" rtl="0">
              <a:buSzPct val="25000"/>
              <a:buFont typeface="Arial"/>
              <a:buNone/>
              <a:defRPr sz="1400"/>
            </a:lvl6pPr>
            <a:lvl7pPr indent="0" marL="2743200" rtl="0">
              <a:buSzPct val="25000"/>
              <a:buFont typeface="Arial"/>
              <a:buNone/>
              <a:defRPr sz="1400"/>
            </a:lvl7pPr>
            <a:lvl8pPr indent="0" marL="3200400" rtl="0">
              <a:buSzPct val="25000"/>
              <a:buFont typeface="Arial"/>
              <a:buNone/>
              <a:defRPr sz="1400"/>
            </a:lvl8pPr>
            <a:lvl9pPr indent="0" marL="3657600" rtl="0">
              <a:buSzPct val="25000"/>
              <a:buFont typeface="Arial"/>
              <a:buNone/>
              <a:defRPr sz="1400"/>
            </a:lvl9pPr>
          </a:lstStyle>
          <a:p/>
        </p:txBody>
      </p:sp>
      <p:sp>
        <p:nvSpPr>
          <p:cNvPr name="Shape 49" id="49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50" id="50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51" id="51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name="Shape 52" id="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" id="53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name="Shape 54" id="54"/>
          <p:cNvSpPr/>
          <p:nvPr>
            <p:ph type="body" idx="1"/>
          </p:nvPr>
        </p:nvSpPr>
        <p:spPr>
          <a:xfrm>
            <a:off y="1524000" x="3657600"/>
            <a:ext cy="457200" cx="22097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55" id="55"/>
          <p:cNvSpPr/>
          <p:nvPr>
            <p:ph type="body" idx="2"/>
          </p:nvPr>
        </p:nvSpPr>
        <p:spPr>
          <a:xfrm>
            <a:off y="1524000" x="6019800"/>
            <a:ext cy="457200" cx="22097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56" id="56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57" id="57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58" id="58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name="Shape 59" id="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0" id="60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61" id="61"/>
          <p:cNvSpPr/>
          <p:nvPr>
            <p:ph type="body" idx="1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SzPct val="25000"/>
              <a:buNone/>
              <a:defRPr sz="2400" b="1"/>
            </a:lvl1pPr>
            <a:lvl2pPr indent="0" marL="457200" rtl="0">
              <a:buSzPct val="25000"/>
              <a:buFont typeface="Arial"/>
              <a:buNone/>
              <a:defRPr sz="2000" b="1"/>
            </a:lvl2pPr>
            <a:lvl3pPr indent="0" marL="914400" rtl="0">
              <a:buSzPct val="25000"/>
              <a:buFont typeface="Arial"/>
              <a:buNone/>
              <a:defRPr sz="1800" b="1"/>
            </a:lvl3pPr>
            <a:lvl4pPr indent="0" marL="1371600" rtl="0">
              <a:buSzPct val="25000"/>
              <a:buFont typeface="Arial"/>
              <a:buNone/>
              <a:defRPr sz="1600" b="1"/>
            </a:lvl4pPr>
            <a:lvl5pPr indent="0" marL="1828800" rtl="0">
              <a:buSzPct val="25000"/>
              <a:buFont typeface="Arial"/>
              <a:buNone/>
              <a:defRPr sz="1600" b="1"/>
            </a:lvl5pPr>
            <a:lvl6pPr indent="0" marL="2286000" rtl="0">
              <a:buSzPct val="25000"/>
              <a:buFont typeface="Arial"/>
              <a:buNone/>
              <a:defRPr sz="1600" b="1"/>
            </a:lvl6pPr>
            <a:lvl7pPr indent="0" marL="2743200" rtl="0">
              <a:buSzPct val="25000"/>
              <a:buFont typeface="Arial"/>
              <a:buNone/>
              <a:defRPr sz="1600" b="1"/>
            </a:lvl7pPr>
            <a:lvl8pPr indent="0" marL="3200400" rtl="0">
              <a:buSzPct val="25000"/>
              <a:buFont typeface="Arial"/>
              <a:buNone/>
              <a:defRPr sz="1600" b="1"/>
            </a:lvl8pPr>
            <a:lvl9pPr indent="0" marL="3657600" rtl="0">
              <a:buSzPct val="25000"/>
              <a:buFont typeface="Arial"/>
              <a:buNone/>
              <a:defRPr sz="1600" b="1"/>
            </a:lvl9pPr>
          </a:lstStyle>
          <a:p/>
        </p:txBody>
      </p:sp>
      <p:sp>
        <p:nvSpPr>
          <p:cNvPr name="Shape 62" id="62"/>
          <p:cNvSpPr/>
          <p:nvPr>
            <p:ph type="body" idx="2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name="Shape 63" id="63"/>
          <p:cNvSpPr/>
          <p:nvPr>
            <p:ph type="body" idx="3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SzPct val="25000"/>
              <a:buNone/>
              <a:defRPr sz="2400" b="1"/>
            </a:lvl1pPr>
            <a:lvl2pPr indent="0" marL="457200" rtl="0">
              <a:buSzPct val="25000"/>
              <a:buFont typeface="Arial"/>
              <a:buNone/>
              <a:defRPr sz="2000" b="1"/>
            </a:lvl2pPr>
            <a:lvl3pPr indent="0" marL="914400" rtl="0">
              <a:buSzPct val="25000"/>
              <a:buFont typeface="Arial"/>
              <a:buNone/>
              <a:defRPr sz="1800" b="1"/>
            </a:lvl3pPr>
            <a:lvl4pPr indent="0" marL="1371600" rtl="0">
              <a:buSzPct val="25000"/>
              <a:buFont typeface="Arial"/>
              <a:buNone/>
              <a:defRPr sz="1600" b="1"/>
            </a:lvl4pPr>
            <a:lvl5pPr indent="0" marL="1828800" rtl="0">
              <a:buSzPct val="25000"/>
              <a:buFont typeface="Arial"/>
              <a:buNone/>
              <a:defRPr sz="1600" b="1"/>
            </a:lvl5pPr>
            <a:lvl6pPr indent="0" marL="2286000" rtl="0">
              <a:buSzPct val="25000"/>
              <a:buFont typeface="Arial"/>
              <a:buNone/>
              <a:defRPr sz="1600" b="1"/>
            </a:lvl6pPr>
            <a:lvl7pPr indent="0" marL="2743200" rtl="0">
              <a:buSzPct val="25000"/>
              <a:buFont typeface="Arial"/>
              <a:buNone/>
              <a:defRPr sz="1600" b="1"/>
            </a:lvl7pPr>
            <a:lvl8pPr indent="0" marL="3200400" rtl="0">
              <a:buSzPct val="25000"/>
              <a:buFont typeface="Arial"/>
              <a:buNone/>
              <a:defRPr sz="1600" b="1"/>
            </a:lvl8pPr>
            <a:lvl9pPr indent="0" marL="3657600" rtl="0">
              <a:buSzPct val="25000"/>
              <a:buFont typeface="Arial"/>
              <a:buNone/>
              <a:defRPr sz="1600" b="1"/>
            </a:lvl9pPr>
          </a:lstStyle>
          <a:p/>
        </p:txBody>
      </p:sp>
      <p:sp>
        <p:nvSpPr>
          <p:cNvPr name="Shape 64" id="64"/>
          <p:cNvSpPr/>
          <p:nvPr>
            <p:ph type="body" idx="4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name="Shape 65" id="65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66" id="66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67" id="67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68" id="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9" id="69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name="Shape 70" id="70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71" id="71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72" id="72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73" id="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4" id="74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75" id="75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76" id="76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name="Shape 77" id="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8" id="78"/>
          <p:cNvSpPr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79" id="79"/>
          <p:cNvSpPr/>
          <p:nvPr>
            <p:ph type="body" idx="1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name="Shape 80" id="80"/>
          <p:cNvSpPr/>
          <p:nvPr>
            <p:ph type="body" idx="2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L="0" rtl="0">
              <a:buSzPct val="25000"/>
              <a:buNone/>
              <a:defRPr sz="1400"/>
            </a:lvl1pPr>
            <a:lvl2pPr indent="0" marL="457200" rtl="0">
              <a:buSzPct val="25000"/>
              <a:buFont typeface="Arial"/>
              <a:buNone/>
              <a:defRPr sz="1200"/>
            </a:lvl2pPr>
            <a:lvl3pPr indent="0" marL="914400" rtl="0">
              <a:buSzPct val="25000"/>
              <a:buFont typeface="Arial"/>
              <a:buNone/>
              <a:defRPr sz="1000"/>
            </a:lvl3pPr>
            <a:lvl4pPr indent="0" marL="1371600" rtl="0">
              <a:buSzPct val="25000"/>
              <a:buFont typeface="Arial"/>
              <a:buNone/>
              <a:defRPr sz="900"/>
            </a:lvl4pPr>
            <a:lvl5pPr indent="0" marL="1828800" rtl="0">
              <a:buSzPct val="25000"/>
              <a:buFont typeface="Arial"/>
              <a:buNone/>
              <a:defRPr sz="900"/>
            </a:lvl5pPr>
            <a:lvl6pPr indent="0" marL="2286000" rtl="0">
              <a:buSzPct val="25000"/>
              <a:buFont typeface="Arial"/>
              <a:buNone/>
              <a:defRPr sz="900"/>
            </a:lvl6pPr>
            <a:lvl7pPr indent="0" marL="2743200" rtl="0">
              <a:buSzPct val="25000"/>
              <a:buFont typeface="Arial"/>
              <a:buNone/>
              <a:defRPr sz="900"/>
            </a:lvl7pPr>
            <a:lvl8pPr indent="0" marL="3200400" rtl="0">
              <a:buSzPct val="25000"/>
              <a:buFont typeface="Arial"/>
              <a:buNone/>
              <a:defRPr sz="900"/>
            </a:lvl8pPr>
            <a:lvl9pPr indent="0" marL="3657600" rtl="0">
              <a:buSzPct val="25000"/>
              <a:buFont typeface="Arial"/>
              <a:buNone/>
              <a:defRPr sz="900"/>
            </a:lvl9pPr>
          </a:lstStyle>
          <a:p/>
        </p:txBody>
      </p:sp>
      <p:sp>
        <p:nvSpPr>
          <p:cNvPr name="Shape 81" id="81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82" id="82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83" id="83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name="Shape 84" id="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5" id="85"/>
          <p:cNvSpPr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86" id="86"/>
          <p:cNvSpPr/>
          <p:nvPr>
            <p:ph type="pic" idx="2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buClr>
                <a:schemeClr val="dk1"/>
              </a:buClr>
              <a:buSzPct val="25000"/>
              <a:buFont typeface="Arial"/>
              <a:buNone/>
              <a:defRPr i="0" baseline="0" strike="noStrike" sz="32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buClr>
                <a:schemeClr val="dk1"/>
              </a:buClr>
              <a:buSzPct val="25000"/>
              <a:buFont typeface="Arial"/>
              <a:buNone/>
              <a:defRPr i="0" baseline="0" strike="noStrike" sz="2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buClr>
                <a:schemeClr val="dk1"/>
              </a:buClr>
              <a:buSzPct val="25000"/>
              <a:buFont typeface="Arial"/>
              <a:buNone/>
              <a:defRPr i="0" baseline="0" strike="noStrike" sz="2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87" id="87"/>
          <p:cNvSpPr/>
          <p:nvPr>
            <p:ph type="body" idx="1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L="0" rtl="0">
              <a:buSzPct val="25000"/>
              <a:buNone/>
              <a:defRPr sz="1400"/>
            </a:lvl1pPr>
            <a:lvl2pPr indent="0" marL="457200" rtl="0">
              <a:buSzPct val="25000"/>
              <a:buFont typeface="Arial"/>
              <a:buNone/>
              <a:defRPr sz="1200"/>
            </a:lvl2pPr>
            <a:lvl3pPr indent="0" marL="914400" rtl="0">
              <a:buSzPct val="25000"/>
              <a:buFont typeface="Arial"/>
              <a:buNone/>
              <a:defRPr sz="1000"/>
            </a:lvl3pPr>
            <a:lvl4pPr indent="0" marL="1371600" rtl="0">
              <a:buSzPct val="25000"/>
              <a:buFont typeface="Arial"/>
              <a:buNone/>
              <a:defRPr sz="900"/>
            </a:lvl4pPr>
            <a:lvl5pPr indent="0" marL="1828800" rtl="0">
              <a:buSzPct val="25000"/>
              <a:buFont typeface="Arial"/>
              <a:buNone/>
              <a:defRPr sz="900"/>
            </a:lvl5pPr>
            <a:lvl6pPr indent="0" marL="2286000" rtl="0">
              <a:buSzPct val="25000"/>
              <a:buFont typeface="Arial"/>
              <a:buNone/>
              <a:defRPr sz="900"/>
            </a:lvl6pPr>
            <a:lvl7pPr indent="0" marL="2743200" rtl="0">
              <a:buSzPct val="25000"/>
              <a:buFont typeface="Arial"/>
              <a:buNone/>
              <a:defRPr sz="900"/>
            </a:lvl7pPr>
            <a:lvl8pPr indent="0" marL="3200400" rtl="0">
              <a:buSzPct val="25000"/>
              <a:buFont typeface="Arial"/>
              <a:buNone/>
              <a:defRPr sz="900"/>
            </a:lvl8pPr>
            <a:lvl9pPr indent="0" marL="3657600" rtl="0">
              <a:buSzPct val="25000"/>
              <a:buFont typeface="Arial"/>
              <a:buNone/>
              <a:defRPr sz="900"/>
            </a:lvl9pPr>
          </a:lstStyle>
          <a:p/>
        </p:txBody>
      </p:sp>
      <p:sp>
        <p:nvSpPr>
          <p:cNvPr name="Shape 88" id="88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89" id="89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90" id="90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name="Shape 91" id="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2" id="92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name="Shape 93" id="93"/>
          <p:cNvSpPr/>
          <p:nvPr>
            <p:ph type="body" idx="1"/>
          </p:nvPr>
        </p:nvSpPr>
        <p:spPr>
          <a:xfrm>
            <a:off y="1524000" x="3657600"/>
            <a:ext cy="457200" cx="45720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460"/>
              </a:spcBef>
              <a:spcAft>
                <a:spcPts val="0"/>
              </a:spcAft>
              <a:defRPr sz="2300" b="1">
                <a:solidFill>
                  <a:srgbClr val="0033CC"/>
                </a:solidFill>
              </a:defRPr>
            </a:lvl1pPr>
            <a:lvl2pPr indent="-285750" algn="l" marL="742950" rtl="0">
              <a:spcBef>
                <a:spcPts val="56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-228600" algn="l" marL="1143000" rtl="0">
              <a:spcBef>
                <a:spcPts val="480"/>
              </a:spcBef>
              <a:spcAft>
                <a:spcPts val="0"/>
              </a:spcAft>
              <a:buSzPct val="100694"/>
              <a:buFont typeface="Arial"/>
              <a:buChar char="•"/>
              <a:defRPr sz="24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-228600" algn="l" marL="16002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-228600" algn="l" marL="20574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-228600" algn="l" marL="25146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-228600" algn="l" marL="29718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-228600" algn="l" marL="34290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-228600" algn="l" marL="38862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94" id="94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95" id="95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96" id="96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name="Shape 97" id="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8" id="98"/>
          <p:cNvSpPr/>
          <p:nvPr>
            <p:ph type="title"/>
          </p:nvPr>
        </p:nvSpPr>
        <p:spPr>
          <a:xfrm>
            <a:off y="274637" x="6629400"/>
            <a:ext cy="1706561" cx="2057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name="Shape 99" id="99"/>
          <p:cNvSpPr/>
          <p:nvPr>
            <p:ph type="body" idx="1"/>
          </p:nvPr>
        </p:nvSpPr>
        <p:spPr>
          <a:xfrm>
            <a:off y="274637" x="457200"/>
            <a:ext cy="1706561" cx="60197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460"/>
              </a:spcBef>
              <a:spcAft>
                <a:spcPts val="0"/>
              </a:spcAft>
              <a:defRPr sz="2300" b="1">
                <a:solidFill>
                  <a:srgbClr val="0033CC"/>
                </a:solidFill>
              </a:defRPr>
            </a:lvl1pPr>
            <a:lvl2pPr indent="-285750" algn="l" marL="742950" rtl="0">
              <a:spcBef>
                <a:spcPts val="56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-228600" algn="l" marL="1143000" rtl="0">
              <a:spcBef>
                <a:spcPts val="480"/>
              </a:spcBef>
              <a:spcAft>
                <a:spcPts val="0"/>
              </a:spcAft>
              <a:buSzPct val="100694"/>
              <a:buFont typeface="Arial"/>
              <a:buChar char="•"/>
              <a:defRPr sz="24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-228600" algn="l" marL="16002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-228600" algn="l" marL="20574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-228600" algn="l" marL="25146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-228600" algn="l" marL="29718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-228600" algn="l" marL="34290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-228600" algn="l" marL="38862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00" id="100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01" id="101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02" id="102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109" id="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0" id="110"/>
          <p:cNvSpPr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3500" b="0" cap="none" u="none">
                <a:solidFill>
                  <a:srgbClr val="FFFFF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3500" b="0" cap="none" u="none">
                <a:solidFill>
                  <a:srgbClr val="FFFFF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3500" b="0" cap="none" u="none">
                <a:solidFill>
                  <a:srgbClr val="FFFFF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3500" b="0" cap="none" u="none">
                <a:solidFill>
                  <a:srgbClr val="FFFFF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3500" b="0" cap="none" u="none">
                <a:solidFill>
                  <a:srgbClr val="FFFFF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457200" rtl="0">
              <a:spcBef>
                <a:spcPts val="0"/>
              </a:spcBef>
              <a:spcAft>
                <a:spcPts val="0"/>
              </a:spcAft>
              <a:defRPr i="0" baseline="0" strike="noStrike" sz="3500" b="0" cap="none" u="none">
                <a:solidFill>
                  <a:srgbClr val="FFFFF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914400" rtl="0">
              <a:spcBef>
                <a:spcPts val="0"/>
              </a:spcBef>
              <a:spcAft>
                <a:spcPts val="0"/>
              </a:spcAft>
              <a:defRPr i="0" baseline="0" strike="noStrike" sz="3500" b="0" cap="none" u="none">
                <a:solidFill>
                  <a:srgbClr val="FFFFF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1371600" rtl="0">
              <a:spcBef>
                <a:spcPts val="0"/>
              </a:spcBef>
              <a:spcAft>
                <a:spcPts val="0"/>
              </a:spcAft>
              <a:defRPr i="0" baseline="0" strike="noStrike" sz="3500" b="0" cap="none" u="none">
                <a:solidFill>
                  <a:srgbClr val="FFFFF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1828800" rtl="0">
              <a:spcBef>
                <a:spcPts val="0"/>
              </a:spcBef>
              <a:spcAft>
                <a:spcPts val="0"/>
              </a:spcAft>
              <a:defRPr i="0" baseline="0" strike="noStrike" sz="3500" b="0" cap="none" u="none">
                <a:solidFill>
                  <a:srgbClr val="FFFFF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11" id="111"/>
          <p:cNvSpPr/>
          <p:nvPr>
            <p:ph type="subTitle" idx="1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spcBef>
                <a:spcPts val="46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  <a:defRPr i="0" baseline="0" strike="noStrike" sz="2300" b="0" cap="none" u="none">
                <a:solidFill>
                  <a:srgbClr val="000066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ctr" marL="4572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ctr" marL="9144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ctr" marL="13716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ctr" marL="1828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ctr" marL="2286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ctr" marL="2743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ctr" marL="3200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ctr" marL="36576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12" id="112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13" id="113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14" id="114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304800" algn="ctr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304800" algn="ctr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304800" algn="ctr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304800" algn="ctr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304800" algn="ctr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304800" algn="ctr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304800" algn="ctr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304800" algn="ctr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5" id="15"/>
          <p:cNvSpPr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.00%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rgbClr val="666666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190500" algn="ctr" marL="0" rtl="0">
              <a:lnSpc>
                <a:spcPct val="100.00%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rgbClr val="666666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190500" algn="ctr" marL="0" rtl="0">
              <a:lnSpc>
                <a:spcPct val="100.00%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rgbClr val="666666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190500" algn="ctr" marL="0" rtl="0">
              <a:lnSpc>
                <a:spcPct val="100.00%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rgbClr val="666666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190500" algn="ctr" marL="0" rtl="0">
              <a:lnSpc>
                <a:spcPct val="100.00%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rgbClr val="666666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190500" algn="ctr" marL="0" rtl="0">
              <a:lnSpc>
                <a:spcPct val="100.00%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rgbClr val="666666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190500" algn="ctr" marL="0" rtl="0">
              <a:lnSpc>
                <a:spcPct val="100.00%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rgbClr val="666666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190500" algn="ctr" marL="0" rtl="0">
              <a:lnSpc>
                <a:spcPct val="100.00%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rgbClr val="666666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190500" algn="ctr" marL="0" rtl="0">
              <a:lnSpc>
                <a:spcPct val="100.00%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rgbClr val="666666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name="Shape 115" id="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6" id="116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name="Shape 117" id="117"/>
          <p:cNvSpPr/>
          <p:nvPr>
            <p:ph type="body" idx="1"/>
          </p:nvPr>
        </p:nvSpPr>
        <p:spPr>
          <a:xfrm>
            <a:off y="1295400" x="533400"/>
            <a:ext cy="47244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460"/>
              </a:spcBef>
              <a:spcAft>
                <a:spcPts val="0"/>
              </a:spcAft>
              <a:defRPr sz="2300">
                <a:solidFill>
                  <a:srgbClr val="000066"/>
                </a:solidFill>
              </a:defRPr>
            </a:lvl1pPr>
            <a:lvl2pPr indent="-285750" algn="l" marL="742950" rtl="0">
              <a:spcBef>
                <a:spcPts val="560"/>
              </a:spcBef>
              <a:spcAft>
                <a:spcPts val="0"/>
              </a:spcAft>
              <a:buSzPct val="101190"/>
              <a:buFont typeface="Arial"/>
              <a:buChar char="•"/>
              <a:defRPr sz="28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-228600" algn="l" marL="1143000" rtl="0">
              <a:spcBef>
                <a:spcPts val="480"/>
              </a:spcBef>
              <a:spcAft>
                <a:spcPts val="0"/>
              </a:spcAft>
              <a:buSzPct val="100694"/>
              <a:buFont typeface="Arial"/>
              <a:buChar char="•"/>
              <a:defRPr sz="24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-228600" algn="l" marL="16002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-228600" algn="l" marL="20574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-228600" algn="l" marL="25146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-228600" algn="l" marL="29718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-228600" algn="l" marL="34290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-228600" algn="l" marL="38862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18" id="118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19" id="119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20" id="120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cHead" type="secHead">
  <p:cSld name="secHead">
    <p:spTree>
      <p:nvGrpSpPr>
        <p:cNvPr name="Shape 121" id="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2" id="122"/>
          <p:cNvSpPr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123" id="123"/>
          <p:cNvSpPr/>
          <p:nvPr>
            <p:ph type="body" idx="1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SzPct val="25000"/>
              <a:buNone/>
              <a:defRPr sz="2000"/>
            </a:lvl1pPr>
            <a:lvl2pPr indent="0" marL="457200" rtl="0">
              <a:buSzPct val="25000"/>
              <a:buFont typeface="Arial"/>
              <a:buNone/>
              <a:defRPr sz="1800"/>
            </a:lvl2pPr>
            <a:lvl3pPr indent="0" marL="914400" rtl="0">
              <a:buSzPct val="25000"/>
              <a:buFont typeface="Arial"/>
              <a:buNone/>
              <a:defRPr sz="1600"/>
            </a:lvl3pPr>
            <a:lvl4pPr indent="0" marL="1371600" rtl="0">
              <a:buSzPct val="25000"/>
              <a:buFont typeface="Arial"/>
              <a:buNone/>
              <a:defRPr sz="1400"/>
            </a:lvl4pPr>
            <a:lvl5pPr indent="0" marL="1828800" rtl="0">
              <a:buSzPct val="25000"/>
              <a:buFont typeface="Arial"/>
              <a:buNone/>
              <a:defRPr sz="1400"/>
            </a:lvl5pPr>
            <a:lvl6pPr indent="0" marL="2286000" rtl="0">
              <a:buSzPct val="25000"/>
              <a:buFont typeface="Arial"/>
              <a:buNone/>
              <a:defRPr sz="1400"/>
            </a:lvl6pPr>
            <a:lvl7pPr indent="0" marL="2743200" rtl="0">
              <a:buSzPct val="25000"/>
              <a:buFont typeface="Arial"/>
              <a:buNone/>
              <a:defRPr sz="1400"/>
            </a:lvl7pPr>
            <a:lvl8pPr indent="0" marL="3200400" rtl="0">
              <a:buSzPct val="25000"/>
              <a:buFont typeface="Arial"/>
              <a:buNone/>
              <a:defRPr sz="1400"/>
            </a:lvl8pPr>
            <a:lvl9pPr indent="0" marL="3657600" rtl="0">
              <a:buSzPct val="25000"/>
              <a:buFont typeface="Arial"/>
              <a:buNone/>
              <a:defRPr sz="1400"/>
            </a:lvl9pPr>
          </a:lstStyle>
          <a:p/>
        </p:txBody>
      </p:sp>
      <p:sp>
        <p:nvSpPr>
          <p:cNvPr name="Shape 124" id="124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25" id="125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26" id="126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name="Shape 127" id="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8" id="128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name="Shape 129" id="129"/>
          <p:cNvSpPr/>
          <p:nvPr>
            <p:ph type="body" idx="1"/>
          </p:nvPr>
        </p:nvSpPr>
        <p:spPr>
          <a:xfrm>
            <a:off y="1295400" x="533400"/>
            <a:ext cy="4724400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30" id="130"/>
          <p:cNvSpPr/>
          <p:nvPr>
            <p:ph type="body" idx="2"/>
          </p:nvPr>
        </p:nvSpPr>
        <p:spPr>
          <a:xfrm>
            <a:off y="1295400" x="4724400"/>
            <a:ext cy="4724400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31" id="131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32" id="132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33" id="133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name="Shape 134" id="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5" id="135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136" id="136"/>
          <p:cNvSpPr/>
          <p:nvPr>
            <p:ph type="body" idx="1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SzPct val="25000"/>
              <a:buNone/>
              <a:defRPr sz="2400" b="1"/>
            </a:lvl1pPr>
            <a:lvl2pPr indent="0" marL="457200" rtl="0">
              <a:buSzPct val="25000"/>
              <a:buFont typeface="Arial"/>
              <a:buNone/>
              <a:defRPr sz="2000" b="1"/>
            </a:lvl2pPr>
            <a:lvl3pPr indent="0" marL="914400" rtl="0">
              <a:buSzPct val="25000"/>
              <a:buFont typeface="Arial"/>
              <a:buNone/>
              <a:defRPr sz="1800" b="1"/>
            </a:lvl3pPr>
            <a:lvl4pPr indent="0" marL="1371600" rtl="0">
              <a:buSzPct val="25000"/>
              <a:buFont typeface="Arial"/>
              <a:buNone/>
              <a:defRPr sz="1600" b="1"/>
            </a:lvl4pPr>
            <a:lvl5pPr indent="0" marL="1828800" rtl="0">
              <a:buSzPct val="25000"/>
              <a:buFont typeface="Arial"/>
              <a:buNone/>
              <a:defRPr sz="1600" b="1"/>
            </a:lvl5pPr>
            <a:lvl6pPr indent="0" marL="2286000" rtl="0">
              <a:buSzPct val="25000"/>
              <a:buFont typeface="Arial"/>
              <a:buNone/>
              <a:defRPr sz="1600" b="1"/>
            </a:lvl6pPr>
            <a:lvl7pPr indent="0" marL="2743200" rtl="0">
              <a:buSzPct val="25000"/>
              <a:buFont typeface="Arial"/>
              <a:buNone/>
              <a:defRPr sz="1600" b="1"/>
            </a:lvl7pPr>
            <a:lvl8pPr indent="0" marL="3200400" rtl="0">
              <a:buSzPct val="25000"/>
              <a:buFont typeface="Arial"/>
              <a:buNone/>
              <a:defRPr sz="1600" b="1"/>
            </a:lvl8pPr>
            <a:lvl9pPr indent="0" marL="3657600" rtl="0">
              <a:buSzPct val="25000"/>
              <a:buFont typeface="Arial"/>
              <a:buNone/>
              <a:defRPr sz="1600" b="1"/>
            </a:lvl9pPr>
          </a:lstStyle>
          <a:p/>
        </p:txBody>
      </p:sp>
      <p:sp>
        <p:nvSpPr>
          <p:cNvPr name="Shape 137" id="137"/>
          <p:cNvSpPr/>
          <p:nvPr>
            <p:ph type="body" idx="2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name="Shape 138" id="138"/>
          <p:cNvSpPr/>
          <p:nvPr>
            <p:ph type="body" idx="3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SzPct val="25000"/>
              <a:buNone/>
              <a:defRPr sz="2400" b="1"/>
            </a:lvl1pPr>
            <a:lvl2pPr indent="0" marL="457200" rtl="0">
              <a:buSzPct val="25000"/>
              <a:buFont typeface="Arial"/>
              <a:buNone/>
              <a:defRPr sz="2000" b="1"/>
            </a:lvl2pPr>
            <a:lvl3pPr indent="0" marL="914400" rtl="0">
              <a:buSzPct val="25000"/>
              <a:buFont typeface="Arial"/>
              <a:buNone/>
              <a:defRPr sz="1800" b="1"/>
            </a:lvl3pPr>
            <a:lvl4pPr indent="0" marL="1371600" rtl="0">
              <a:buSzPct val="25000"/>
              <a:buFont typeface="Arial"/>
              <a:buNone/>
              <a:defRPr sz="1600" b="1"/>
            </a:lvl4pPr>
            <a:lvl5pPr indent="0" marL="1828800" rtl="0">
              <a:buSzPct val="25000"/>
              <a:buFont typeface="Arial"/>
              <a:buNone/>
              <a:defRPr sz="1600" b="1"/>
            </a:lvl5pPr>
            <a:lvl6pPr indent="0" marL="2286000" rtl="0">
              <a:buSzPct val="25000"/>
              <a:buFont typeface="Arial"/>
              <a:buNone/>
              <a:defRPr sz="1600" b="1"/>
            </a:lvl6pPr>
            <a:lvl7pPr indent="0" marL="2743200" rtl="0">
              <a:buSzPct val="25000"/>
              <a:buFont typeface="Arial"/>
              <a:buNone/>
              <a:defRPr sz="1600" b="1"/>
            </a:lvl7pPr>
            <a:lvl8pPr indent="0" marL="3200400" rtl="0">
              <a:buSzPct val="25000"/>
              <a:buFont typeface="Arial"/>
              <a:buNone/>
              <a:defRPr sz="1600" b="1"/>
            </a:lvl8pPr>
            <a:lvl9pPr indent="0" marL="3657600" rtl="0">
              <a:buSzPct val="25000"/>
              <a:buFont typeface="Arial"/>
              <a:buNone/>
              <a:defRPr sz="1600" b="1"/>
            </a:lvl9pPr>
          </a:lstStyle>
          <a:p/>
        </p:txBody>
      </p:sp>
      <p:sp>
        <p:nvSpPr>
          <p:cNvPr name="Shape 139" id="139"/>
          <p:cNvSpPr/>
          <p:nvPr>
            <p:ph type="body" idx="4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name="Shape 140" id="140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41" id="141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42" id="142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43" id="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4" id="144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name="Shape 145" id="145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46" id="146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47" id="147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148" id="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9" id="149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50" id="150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51" id="151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name="Shape 152" id="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3" id="153"/>
          <p:cNvSpPr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154" id="154"/>
          <p:cNvSpPr/>
          <p:nvPr>
            <p:ph type="body" idx="1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name="Shape 155" id="155"/>
          <p:cNvSpPr/>
          <p:nvPr>
            <p:ph type="body" idx="2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L="0" rtl="0">
              <a:buSzPct val="25000"/>
              <a:buNone/>
              <a:defRPr sz="1400"/>
            </a:lvl1pPr>
            <a:lvl2pPr indent="0" marL="457200" rtl="0">
              <a:buSzPct val="25000"/>
              <a:buFont typeface="Arial"/>
              <a:buNone/>
              <a:defRPr sz="1200"/>
            </a:lvl2pPr>
            <a:lvl3pPr indent="0" marL="914400" rtl="0">
              <a:buSzPct val="25000"/>
              <a:buFont typeface="Arial"/>
              <a:buNone/>
              <a:defRPr sz="1000"/>
            </a:lvl3pPr>
            <a:lvl4pPr indent="0" marL="1371600" rtl="0">
              <a:buSzPct val="25000"/>
              <a:buFont typeface="Arial"/>
              <a:buNone/>
              <a:defRPr sz="900"/>
            </a:lvl4pPr>
            <a:lvl5pPr indent="0" marL="1828800" rtl="0">
              <a:buSzPct val="25000"/>
              <a:buFont typeface="Arial"/>
              <a:buNone/>
              <a:defRPr sz="900"/>
            </a:lvl5pPr>
            <a:lvl6pPr indent="0" marL="2286000" rtl="0">
              <a:buSzPct val="25000"/>
              <a:buFont typeface="Arial"/>
              <a:buNone/>
              <a:defRPr sz="900"/>
            </a:lvl6pPr>
            <a:lvl7pPr indent="0" marL="2743200" rtl="0">
              <a:buSzPct val="25000"/>
              <a:buFont typeface="Arial"/>
              <a:buNone/>
              <a:defRPr sz="900"/>
            </a:lvl7pPr>
            <a:lvl8pPr indent="0" marL="3200400" rtl="0">
              <a:buSzPct val="25000"/>
              <a:buFont typeface="Arial"/>
              <a:buNone/>
              <a:defRPr sz="900"/>
            </a:lvl8pPr>
            <a:lvl9pPr indent="0" marL="3657600" rtl="0">
              <a:buSzPct val="25000"/>
              <a:buFont typeface="Arial"/>
              <a:buNone/>
              <a:defRPr sz="900"/>
            </a:lvl9pPr>
          </a:lstStyle>
          <a:p/>
        </p:txBody>
      </p:sp>
      <p:sp>
        <p:nvSpPr>
          <p:cNvPr name="Shape 156" id="156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57" id="157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58" id="158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name="Shape 159" id="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0" id="160"/>
          <p:cNvSpPr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161" id="161"/>
          <p:cNvSpPr/>
          <p:nvPr>
            <p:ph type="pic" idx="2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buClr>
                <a:schemeClr val="dk1"/>
              </a:buClr>
              <a:buSzPct val="25000"/>
              <a:buFont typeface="Arial"/>
              <a:buNone/>
              <a:defRPr i="0" baseline="0" strike="noStrike" sz="32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buClr>
                <a:schemeClr val="dk1"/>
              </a:buClr>
              <a:buSzPct val="25000"/>
              <a:buFont typeface="Arial"/>
              <a:buNone/>
              <a:defRPr i="0" baseline="0" strike="noStrike" sz="2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buClr>
                <a:schemeClr val="dk1"/>
              </a:buClr>
              <a:buSzPct val="25000"/>
              <a:buFont typeface="Arial"/>
              <a:buNone/>
              <a:defRPr i="0" baseline="0" strike="noStrike" sz="2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62" id="162"/>
          <p:cNvSpPr/>
          <p:nvPr>
            <p:ph type="body" idx="1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L="0" rtl="0">
              <a:buSzPct val="25000"/>
              <a:buNone/>
              <a:defRPr sz="1400"/>
            </a:lvl1pPr>
            <a:lvl2pPr indent="0" marL="457200" rtl="0">
              <a:buSzPct val="25000"/>
              <a:buFont typeface="Arial"/>
              <a:buNone/>
              <a:defRPr sz="1200"/>
            </a:lvl2pPr>
            <a:lvl3pPr indent="0" marL="914400" rtl="0">
              <a:buSzPct val="25000"/>
              <a:buFont typeface="Arial"/>
              <a:buNone/>
              <a:defRPr sz="1000"/>
            </a:lvl3pPr>
            <a:lvl4pPr indent="0" marL="1371600" rtl="0">
              <a:buSzPct val="25000"/>
              <a:buFont typeface="Arial"/>
              <a:buNone/>
              <a:defRPr sz="900"/>
            </a:lvl4pPr>
            <a:lvl5pPr indent="0" marL="1828800" rtl="0">
              <a:buSzPct val="25000"/>
              <a:buFont typeface="Arial"/>
              <a:buNone/>
              <a:defRPr sz="900"/>
            </a:lvl5pPr>
            <a:lvl6pPr indent="0" marL="2286000" rtl="0">
              <a:buSzPct val="25000"/>
              <a:buFont typeface="Arial"/>
              <a:buNone/>
              <a:defRPr sz="900"/>
            </a:lvl6pPr>
            <a:lvl7pPr indent="0" marL="2743200" rtl="0">
              <a:buSzPct val="25000"/>
              <a:buFont typeface="Arial"/>
              <a:buNone/>
              <a:defRPr sz="900"/>
            </a:lvl7pPr>
            <a:lvl8pPr indent="0" marL="3200400" rtl="0">
              <a:buSzPct val="25000"/>
              <a:buFont typeface="Arial"/>
              <a:buNone/>
              <a:defRPr sz="900"/>
            </a:lvl8pPr>
            <a:lvl9pPr indent="0" marL="3657600" rtl="0">
              <a:buSzPct val="25000"/>
              <a:buFont typeface="Arial"/>
              <a:buNone/>
              <a:defRPr sz="900"/>
            </a:lvl9pPr>
          </a:lstStyle>
          <a:p/>
        </p:txBody>
      </p:sp>
      <p:sp>
        <p:nvSpPr>
          <p:cNvPr name="Shape 163" id="163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64" id="164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65" id="165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name="Shape 166" id="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7" id="167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name="Shape 168" id="168"/>
          <p:cNvSpPr/>
          <p:nvPr>
            <p:ph type="body" idx="1"/>
          </p:nvPr>
        </p:nvSpPr>
        <p:spPr>
          <a:xfrm>
            <a:off y="1295400" x="533400"/>
            <a:ext cy="47244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460"/>
              </a:spcBef>
              <a:spcAft>
                <a:spcPts val="0"/>
              </a:spcAft>
              <a:defRPr sz="2300">
                <a:solidFill>
                  <a:srgbClr val="000066"/>
                </a:solidFill>
              </a:defRPr>
            </a:lvl1pPr>
            <a:lvl2pPr indent="-285750" algn="l" marL="742950" rtl="0">
              <a:spcBef>
                <a:spcPts val="560"/>
              </a:spcBef>
              <a:spcAft>
                <a:spcPts val="0"/>
              </a:spcAft>
              <a:buSzPct val="101190"/>
              <a:buFont typeface="Arial"/>
              <a:buChar char="•"/>
              <a:defRPr sz="28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-228600" algn="l" marL="1143000" rtl="0">
              <a:spcBef>
                <a:spcPts val="480"/>
              </a:spcBef>
              <a:spcAft>
                <a:spcPts val="0"/>
              </a:spcAft>
              <a:buSzPct val="100694"/>
              <a:buFont typeface="Arial"/>
              <a:buChar char="•"/>
              <a:defRPr sz="24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-228600" algn="l" marL="16002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-228600" algn="l" marL="20574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-228600" algn="l" marL="25146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-228600" algn="l" marL="29718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-228600" algn="l" marL="34290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-228600" algn="l" marL="38862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69" id="169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70" id="170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71" id="171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name="Shape 172" id="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3" id="173"/>
          <p:cNvSpPr/>
          <p:nvPr>
            <p:ph type="title"/>
          </p:nvPr>
        </p:nvSpPr>
        <p:spPr>
          <a:xfrm>
            <a:off y="274637" x="6686550"/>
            <a:ext cy="5745161" cx="207644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35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name="Shape 174" id="174"/>
          <p:cNvSpPr/>
          <p:nvPr>
            <p:ph type="body" idx="1"/>
          </p:nvPr>
        </p:nvSpPr>
        <p:spPr>
          <a:xfrm>
            <a:off y="274637" x="457200"/>
            <a:ext cy="5745161" cx="607695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460"/>
              </a:spcBef>
              <a:spcAft>
                <a:spcPts val="0"/>
              </a:spcAft>
              <a:defRPr sz="2300">
                <a:solidFill>
                  <a:srgbClr val="000066"/>
                </a:solidFill>
              </a:defRPr>
            </a:lvl1pPr>
            <a:lvl2pPr indent="-285750" algn="l" marL="742950" rtl="0">
              <a:spcBef>
                <a:spcPts val="560"/>
              </a:spcBef>
              <a:spcAft>
                <a:spcPts val="0"/>
              </a:spcAft>
              <a:buSzPct val="101190"/>
              <a:buFont typeface="Arial"/>
              <a:buChar char="•"/>
              <a:defRPr sz="28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-228600" algn="l" marL="1143000" rtl="0">
              <a:spcBef>
                <a:spcPts val="480"/>
              </a:spcBef>
              <a:spcAft>
                <a:spcPts val="0"/>
              </a:spcAft>
              <a:buSzPct val="100694"/>
              <a:buFont typeface="Arial"/>
              <a:buChar char="•"/>
              <a:defRPr sz="24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-228600" algn="l" marL="16002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-228600" algn="l" marL="20574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-228600" algn="l" marL="25146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-228600" algn="l" marL="29718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-228600" algn="l" marL="34290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-228600" algn="l" marL="38862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75" id="175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76" id="176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77" id="177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6" id="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" id="17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8" id="18"/>
          <p:cNvSpPr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184" id="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5" id="185"/>
          <p:cNvSpPr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3500" b="0" cap="none" u="none">
                <a:solidFill>
                  <a:schemeClr val="lt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3500" b="0" cap="none" u="none">
                <a:solidFill>
                  <a:schemeClr val="lt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3500" b="0" cap="none" u="none">
                <a:solidFill>
                  <a:schemeClr val="lt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3500" b="0" cap="none" u="none">
                <a:solidFill>
                  <a:schemeClr val="lt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3500" b="0" cap="none" u="none">
                <a:solidFill>
                  <a:schemeClr val="lt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457200" rtl="0">
              <a:spcBef>
                <a:spcPts val="0"/>
              </a:spcBef>
              <a:spcAft>
                <a:spcPts val="0"/>
              </a:spcAft>
              <a:defRPr i="0" baseline="0" strike="noStrike" sz="3500" b="0" cap="none" u="none">
                <a:solidFill>
                  <a:schemeClr val="lt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914400" rtl="0">
              <a:spcBef>
                <a:spcPts val="0"/>
              </a:spcBef>
              <a:spcAft>
                <a:spcPts val="0"/>
              </a:spcAft>
              <a:defRPr i="0" baseline="0" strike="noStrike" sz="3500" b="0" cap="none" u="none">
                <a:solidFill>
                  <a:schemeClr val="lt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1371600" rtl="0">
              <a:spcBef>
                <a:spcPts val="0"/>
              </a:spcBef>
              <a:spcAft>
                <a:spcPts val="0"/>
              </a:spcAft>
              <a:defRPr i="0" baseline="0" strike="noStrike" sz="3500" b="0" cap="none" u="none">
                <a:solidFill>
                  <a:schemeClr val="lt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1828800" rtl="0">
              <a:spcBef>
                <a:spcPts val="0"/>
              </a:spcBef>
              <a:spcAft>
                <a:spcPts val="0"/>
              </a:spcAft>
              <a:defRPr i="0" baseline="0" strike="noStrike" sz="3500" b="0" cap="none" u="none">
                <a:solidFill>
                  <a:schemeClr val="lt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86" id="186"/>
          <p:cNvSpPr/>
          <p:nvPr>
            <p:ph type="subTitle" idx="1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spcBef>
                <a:spcPts val="46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  <a:defRPr i="0" baseline="0" strike="noStrike" sz="2300" b="0" cap="none" u="none">
                <a:solidFill>
                  <a:schemeClr val="dk2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ctr" marL="4572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ctr" marL="9144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ctr" marL="13716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ctr" marL="1828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ctr" marL="2286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ctr" marL="2743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ctr" marL="3200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ctr" marL="36576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87" id="187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88" id="188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89" id="189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name="Shape 190" id="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1" id="191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name="Shape 192" id="192"/>
          <p:cNvSpPr/>
          <p:nvPr>
            <p:ph type="body" idx="1"/>
          </p:nvPr>
        </p:nvSpPr>
        <p:spPr>
          <a:xfrm>
            <a:off y="1295400" x="533400"/>
            <a:ext cy="47244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460"/>
              </a:spcBef>
              <a:spcAft>
                <a:spcPts val="0"/>
              </a:spcAft>
              <a:defRPr sz="2300">
                <a:solidFill>
                  <a:schemeClr val="dk2"/>
                </a:solidFill>
              </a:defRPr>
            </a:lvl1pPr>
            <a:lvl2pPr indent="-285750" algn="l" marL="742950" rtl="0">
              <a:spcBef>
                <a:spcPts val="560"/>
              </a:spcBef>
              <a:spcAft>
                <a:spcPts val="0"/>
              </a:spcAft>
              <a:buSzPct val="101190"/>
              <a:buFont typeface="Arial"/>
              <a:buChar char="•"/>
              <a:defRPr sz="28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-228600" algn="l" marL="1143000" rtl="0">
              <a:spcBef>
                <a:spcPts val="480"/>
              </a:spcBef>
              <a:spcAft>
                <a:spcPts val="0"/>
              </a:spcAft>
              <a:buSzPct val="100694"/>
              <a:buFont typeface="Arial"/>
              <a:buChar char="•"/>
              <a:defRPr sz="24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-228600" algn="l" marL="16002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-228600" algn="l" marL="20574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-228600" algn="l" marL="25146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-228600" algn="l" marL="29718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-228600" algn="l" marL="34290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-228600" algn="l" marL="38862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93" id="193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94" id="194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95" id="195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cHead" type="secHead">
  <p:cSld name="secHead">
    <p:spTree>
      <p:nvGrpSpPr>
        <p:cNvPr name="Shape 196" id="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7" id="197"/>
          <p:cNvSpPr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198" id="198"/>
          <p:cNvSpPr/>
          <p:nvPr>
            <p:ph type="body" idx="1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SzPct val="25000"/>
              <a:buNone/>
              <a:defRPr sz="2000"/>
            </a:lvl1pPr>
            <a:lvl2pPr indent="0" marL="457200" rtl="0">
              <a:buSzPct val="25000"/>
              <a:buFont typeface="Arial"/>
              <a:buNone/>
              <a:defRPr sz="1800"/>
            </a:lvl2pPr>
            <a:lvl3pPr indent="0" marL="914400" rtl="0">
              <a:buSzPct val="25000"/>
              <a:buFont typeface="Arial"/>
              <a:buNone/>
              <a:defRPr sz="1600"/>
            </a:lvl3pPr>
            <a:lvl4pPr indent="0" marL="1371600" rtl="0">
              <a:buSzPct val="25000"/>
              <a:buFont typeface="Arial"/>
              <a:buNone/>
              <a:defRPr sz="1400"/>
            </a:lvl4pPr>
            <a:lvl5pPr indent="0" marL="1828800" rtl="0">
              <a:buSzPct val="25000"/>
              <a:buFont typeface="Arial"/>
              <a:buNone/>
              <a:defRPr sz="1400"/>
            </a:lvl5pPr>
            <a:lvl6pPr indent="0" marL="2286000" rtl="0">
              <a:buSzPct val="25000"/>
              <a:buFont typeface="Arial"/>
              <a:buNone/>
              <a:defRPr sz="1400"/>
            </a:lvl6pPr>
            <a:lvl7pPr indent="0" marL="2743200" rtl="0">
              <a:buSzPct val="25000"/>
              <a:buFont typeface="Arial"/>
              <a:buNone/>
              <a:defRPr sz="1400"/>
            </a:lvl7pPr>
            <a:lvl8pPr indent="0" marL="3200400" rtl="0">
              <a:buSzPct val="25000"/>
              <a:buFont typeface="Arial"/>
              <a:buNone/>
              <a:defRPr sz="1400"/>
            </a:lvl8pPr>
            <a:lvl9pPr indent="0" marL="3657600" rtl="0">
              <a:buSzPct val="25000"/>
              <a:buFont typeface="Arial"/>
              <a:buNone/>
              <a:defRPr sz="1400"/>
            </a:lvl9pPr>
          </a:lstStyle>
          <a:p/>
        </p:txBody>
      </p:sp>
      <p:sp>
        <p:nvSpPr>
          <p:cNvPr name="Shape 199" id="199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00" id="200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01" id="201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name="Shape 202" id="2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3" id="203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name="Shape 204" id="204"/>
          <p:cNvSpPr/>
          <p:nvPr>
            <p:ph type="body" idx="1"/>
          </p:nvPr>
        </p:nvSpPr>
        <p:spPr>
          <a:xfrm>
            <a:off y="1295400" x="533400"/>
            <a:ext cy="4724400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05" id="205"/>
          <p:cNvSpPr/>
          <p:nvPr>
            <p:ph type="body" idx="2"/>
          </p:nvPr>
        </p:nvSpPr>
        <p:spPr>
          <a:xfrm>
            <a:off y="1295400" x="4724400"/>
            <a:ext cy="4724400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06" id="206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07" id="207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08" id="208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name="Shape 209" id="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10" id="210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211" id="211"/>
          <p:cNvSpPr/>
          <p:nvPr>
            <p:ph type="body" idx="1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SzPct val="25000"/>
              <a:buNone/>
              <a:defRPr sz="2400" b="1"/>
            </a:lvl1pPr>
            <a:lvl2pPr indent="0" marL="457200" rtl="0">
              <a:buSzPct val="25000"/>
              <a:buFont typeface="Arial"/>
              <a:buNone/>
              <a:defRPr sz="2000" b="1"/>
            </a:lvl2pPr>
            <a:lvl3pPr indent="0" marL="914400" rtl="0">
              <a:buSzPct val="25000"/>
              <a:buFont typeface="Arial"/>
              <a:buNone/>
              <a:defRPr sz="1800" b="1"/>
            </a:lvl3pPr>
            <a:lvl4pPr indent="0" marL="1371600" rtl="0">
              <a:buSzPct val="25000"/>
              <a:buFont typeface="Arial"/>
              <a:buNone/>
              <a:defRPr sz="1600" b="1"/>
            </a:lvl4pPr>
            <a:lvl5pPr indent="0" marL="1828800" rtl="0">
              <a:buSzPct val="25000"/>
              <a:buFont typeface="Arial"/>
              <a:buNone/>
              <a:defRPr sz="1600" b="1"/>
            </a:lvl5pPr>
            <a:lvl6pPr indent="0" marL="2286000" rtl="0">
              <a:buSzPct val="25000"/>
              <a:buFont typeface="Arial"/>
              <a:buNone/>
              <a:defRPr sz="1600" b="1"/>
            </a:lvl6pPr>
            <a:lvl7pPr indent="0" marL="2743200" rtl="0">
              <a:buSzPct val="25000"/>
              <a:buFont typeface="Arial"/>
              <a:buNone/>
              <a:defRPr sz="1600" b="1"/>
            </a:lvl7pPr>
            <a:lvl8pPr indent="0" marL="3200400" rtl="0">
              <a:buSzPct val="25000"/>
              <a:buFont typeface="Arial"/>
              <a:buNone/>
              <a:defRPr sz="1600" b="1"/>
            </a:lvl8pPr>
            <a:lvl9pPr indent="0" marL="3657600" rtl="0">
              <a:buSzPct val="25000"/>
              <a:buFont typeface="Arial"/>
              <a:buNone/>
              <a:defRPr sz="1600" b="1"/>
            </a:lvl9pPr>
          </a:lstStyle>
          <a:p/>
        </p:txBody>
      </p:sp>
      <p:sp>
        <p:nvSpPr>
          <p:cNvPr name="Shape 212" id="212"/>
          <p:cNvSpPr/>
          <p:nvPr>
            <p:ph type="body" idx="2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name="Shape 213" id="213"/>
          <p:cNvSpPr/>
          <p:nvPr>
            <p:ph type="body" idx="3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SzPct val="25000"/>
              <a:buNone/>
              <a:defRPr sz="2400" b="1"/>
            </a:lvl1pPr>
            <a:lvl2pPr indent="0" marL="457200" rtl="0">
              <a:buSzPct val="25000"/>
              <a:buFont typeface="Arial"/>
              <a:buNone/>
              <a:defRPr sz="2000" b="1"/>
            </a:lvl2pPr>
            <a:lvl3pPr indent="0" marL="914400" rtl="0">
              <a:buSzPct val="25000"/>
              <a:buFont typeface="Arial"/>
              <a:buNone/>
              <a:defRPr sz="1800" b="1"/>
            </a:lvl3pPr>
            <a:lvl4pPr indent="0" marL="1371600" rtl="0">
              <a:buSzPct val="25000"/>
              <a:buFont typeface="Arial"/>
              <a:buNone/>
              <a:defRPr sz="1600" b="1"/>
            </a:lvl4pPr>
            <a:lvl5pPr indent="0" marL="1828800" rtl="0">
              <a:buSzPct val="25000"/>
              <a:buFont typeface="Arial"/>
              <a:buNone/>
              <a:defRPr sz="1600" b="1"/>
            </a:lvl5pPr>
            <a:lvl6pPr indent="0" marL="2286000" rtl="0">
              <a:buSzPct val="25000"/>
              <a:buFont typeface="Arial"/>
              <a:buNone/>
              <a:defRPr sz="1600" b="1"/>
            </a:lvl6pPr>
            <a:lvl7pPr indent="0" marL="2743200" rtl="0">
              <a:buSzPct val="25000"/>
              <a:buFont typeface="Arial"/>
              <a:buNone/>
              <a:defRPr sz="1600" b="1"/>
            </a:lvl7pPr>
            <a:lvl8pPr indent="0" marL="3200400" rtl="0">
              <a:buSzPct val="25000"/>
              <a:buFont typeface="Arial"/>
              <a:buNone/>
              <a:defRPr sz="1600" b="1"/>
            </a:lvl8pPr>
            <a:lvl9pPr indent="0" marL="3657600" rtl="0">
              <a:buSzPct val="25000"/>
              <a:buFont typeface="Arial"/>
              <a:buNone/>
              <a:defRPr sz="1600" b="1"/>
            </a:lvl9pPr>
          </a:lstStyle>
          <a:p/>
        </p:txBody>
      </p:sp>
      <p:sp>
        <p:nvSpPr>
          <p:cNvPr name="Shape 214" id="214"/>
          <p:cNvSpPr/>
          <p:nvPr>
            <p:ph type="body" idx="4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name="Shape 215" id="215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16" id="216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17" id="217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18" id="2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19" id="219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name="Shape 220" id="220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21" id="221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22" id="222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23" id="2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4" id="224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25" id="225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26" id="226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name="Shape 227" id="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8" id="228"/>
          <p:cNvSpPr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229" id="229"/>
          <p:cNvSpPr/>
          <p:nvPr>
            <p:ph type="body" idx="1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name="Shape 230" id="230"/>
          <p:cNvSpPr/>
          <p:nvPr>
            <p:ph type="body" idx="2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L="0" rtl="0">
              <a:buSzPct val="25000"/>
              <a:buNone/>
              <a:defRPr sz="1400"/>
            </a:lvl1pPr>
            <a:lvl2pPr indent="0" marL="457200" rtl="0">
              <a:buSzPct val="25000"/>
              <a:buFont typeface="Arial"/>
              <a:buNone/>
              <a:defRPr sz="1200"/>
            </a:lvl2pPr>
            <a:lvl3pPr indent="0" marL="914400" rtl="0">
              <a:buSzPct val="25000"/>
              <a:buFont typeface="Arial"/>
              <a:buNone/>
              <a:defRPr sz="1000"/>
            </a:lvl3pPr>
            <a:lvl4pPr indent="0" marL="1371600" rtl="0">
              <a:buSzPct val="25000"/>
              <a:buFont typeface="Arial"/>
              <a:buNone/>
              <a:defRPr sz="900"/>
            </a:lvl4pPr>
            <a:lvl5pPr indent="0" marL="1828800" rtl="0">
              <a:buSzPct val="25000"/>
              <a:buFont typeface="Arial"/>
              <a:buNone/>
              <a:defRPr sz="900"/>
            </a:lvl5pPr>
            <a:lvl6pPr indent="0" marL="2286000" rtl="0">
              <a:buSzPct val="25000"/>
              <a:buFont typeface="Arial"/>
              <a:buNone/>
              <a:defRPr sz="900"/>
            </a:lvl6pPr>
            <a:lvl7pPr indent="0" marL="2743200" rtl="0">
              <a:buSzPct val="25000"/>
              <a:buFont typeface="Arial"/>
              <a:buNone/>
              <a:defRPr sz="900"/>
            </a:lvl7pPr>
            <a:lvl8pPr indent="0" marL="3200400" rtl="0">
              <a:buSzPct val="25000"/>
              <a:buFont typeface="Arial"/>
              <a:buNone/>
              <a:defRPr sz="900"/>
            </a:lvl8pPr>
            <a:lvl9pPr indent="0" marL="3657600" rtl="0">
              <a:buSzPct val="25000"/>
              <a:buFont typeface="Arial"/>
              <a:buNone/>
              <a:defRPr sz="900"/>
            </a:lvl9pPr>
          </a:lstStyle>
          <a:p/>
        </p:txBody>
      </p:sp>
      <p:sp>
        <p:nvSpPr>
          <p:cNvPr name="Shape 231" id="231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32" id="232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33" id="233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name="Shape 234" id="2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5" id="235"/>
          <p:cNvSpPr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236" id="236"/>
          <p:cNvSpPr/>
          <p:nvPr>
            <p:ph type="pic" idx="2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buClr>
                <a:schemeClr val="dk1"/>
              </a:buClr>
              <a:buSzPct val="25000"/>
              <a:buFont typeface="Arial"/>
              <a:buNone/>
              <a:defRPr i="0" baseline="0" strike="noStrike" sz="32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buClr>
                <a:schemeClr val="dk1"/>
              </a:buClr>
              <a:buSzPct val="25000"/>
              <a:buFont typeface="Arial"/>
              <a:buNone/>
              <a:defRPr i="0" baseline="0" strike="noStrike" sz="2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buClr>
                <a:schemeClr val="dk1"/>
              </a:buClr>
              <a:buSzPct val="25000"/>
              <a:buFont typeface="Arial"/>
              <a:buNone/>
              <a:defRPr i="0" baseline="0" strike="noStrike" sz="2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37" id="237"/>
          <p:cNvSpPr/>
          <p:nvPr>
            <p:ph type="body" idx="1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L="0" rtl="0">
              <a:buSzPct val="25000"/>
              <a:buNone/>
              <a:defRPr sz="1400"/>
            </a:lvl1pPr>
            <a:lvl2pPr indent="0" marL="457200" rtl="0">
              <a:buSzPct val="25000"/>
              <a:buFont typeface="Arial"/>
              <a:buNone/>
              <a:defRPr sz="1200"/>
            </a:lvl2pPr>
            <a:lvl3pPr indent="0" marL="914400" rtl="0">
              <a:buSzPct val="25000"/>
              <a:buFont typeface="Arial"/>
              <a:buNone/>
              <a:defRPr sz="1000"/>
            </a:lvl3pPr>
            <a:lvl4pPr indent="0" marL="1371600" rtl="0">
              <a:buSzPct val="25000"/>
              <a:buFont typeface="Arial"/>
              <a:buNone/>
              <a:defRPr sz="900"/>
            </a:lvl4pPr>
            <a:lvl5pPr indent="0" marL="1828800" rtl="0">
              <a:buSzPct val="25000"/>
              <a:buFont typeface="Arial"/>
              <a:buNone/>
              <a:defRPr sz="900"/>
            </a:lvl5pPr>
            <a:lvl6pPr indent="0" marL="2286000" rtl="0">
              <a:buSzPct val="25000"/>
              <a:buFont typeface="Arial"/>
              <a:buNone/>
              <a:defRPr sz="900"/>
            </a:lvl6pPr>
            <a:lvl7pPr indent="0" marL="2743200" rtl="0">
              <a:buSzPct val="25000"/>
              <a:buFont typeface="Arial"/>
              <a:buNone/>
              <a:defRPr sz="900"/>
            </a:lvl7pPr>
            <a:lvl8pPr indent="0" marL="3200400" rtl="0">
              <a:buSzPct val="25000"/>
              <a:buFont typeface="Arial"/>
              <a:buNone/>
              <a:defRPr sz="900"/>
            </a:lvl8pPr>
            <a:lvl9pPr indent="0" marL="3657600" rtl="0">
              <a:buSzPct val="25000"/>
              <a:buFont typeface="Arial"/>
              <a:buNone/>
              <a:defRPr sz="900"/>
            </a:lvl9pPr>
          </a:lstStyle>
          <a:p/>
        </p:txBody>
      </p:sp>
      <p:sp>
        <p:nvSpPr>
          <p:cNvPr name="Shape 238" id="238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39" id="239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40" id="240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name="Shape 241" id="2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42" id="242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name="Shape 243" id="243"/>
          <p:cNvSpPr/>
          <p:nvPr>
            <p:ph type="body" idx="1"/>
          </p:nvPr>
        </p:nvSpPr>
        <p:spPr>
          <a:xfrm>
            <a:off y="1295400" x="533400"/>
            <a:ext cy="47244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460"/>
              </a:spcBef>
              <a:spcAft>
                <a:spcPts val="0"/>
              </a:spcAft>
              <a:defRPr sz="2300">
                <a:solidFill>
                  <a:schemeClr val="dk2"/>
                </a:solidFill>
              </a:defRPr>
            </a:lvl1pPr>
            <a:lvl2pPr indent="-285750" algn="l" marL="742950" rtl="0">
              <a:spcBef>
                <a:spcPts val="560"/>
              </a:spcBef>
              <a:spcAft>
                <a:spcPts val="0"/>
              </a:spcAft>
              <a:buSzPct val="101190"/>
              <a:buFont typeface="Arial"/>
              <a:buChar char="•"/>
              <a:defRPr sz="28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-228600" algn="l" marL="1143000" rtl="0">
              <a:spcBef>
                <a:spcPts val="480"/>
              </a:spcBef>
              <a:spcAft>
                <a:spcPts val="0"/>
              </a:spcAft>
              <a:buSzPct val="100694"/>
              <a:buFont typeface="Arial"/>
              <a:buChar char="•"/>
              <a:defRPr sz="24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-228600" algn="l" marL="16002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-228600" algn="l" marL="20574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-228600" algn="l" marL="25146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-228600" algn="l" marL="29718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-228600" algn="l" marL="34290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-228600" algn="l" marL="38862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44" id="244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45" id="245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46" id="246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1" id="21"/>
          <p:cNvSpPr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2" id="22"/>
          <p:cNvSpPr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name="Shape 247" id="2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48" id="248"/>
          <p:cNvSpPr/>
          <p:nvPr>
            <p:ph type="title"/>
          </p:nvPr>
        </p:nvSpPr>
        <p:spPr>
          <a:xfrm>
            <a:off y="274637" x="6686550"/>
            <a:ext cy="5745161" cx="207644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35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name="Shape 249" id="249"/>
          <p:cNvSpPr/>
          <p:nvPr>
            <p:ph type="body" idx="1"/>
          </p:nvPr>
        </p:nvSpPr>
        <p:spPr>
          <a:xfrm>
            <a:off y="274637" x="457200"/>
            <a:ext cy="5745161" cx="607695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460"/>
              </a:spcBef>
              <a:spcAft>
                <a:spcPts val="0"/>
              </a:spcAft>
              <a:defRPr sz="2300">
                <a:solidFill>
                  <a:schemeClr val="dk2"/>
                </a:solidFill>
              </a:defRPr>
            </a:lvl1pPr>
            <a:lvl2pPr indent="-285750" algn="l" marL="742950" rtl="0">
              <a:spcBef>
                <a:spcPts val="560"/>
              </a:spcBef>
              <a:spcAft>
                <a:spcPts val="0"/>
              </a:spcAft>
              <a:buSzPct val="101190"/>
              <a:buFont typeface="Arial"/>
              <a:buChar char="•"/>
              <a:defRPr sz="28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-228600" algn="l" marL="1143000" rtl="0">
              <a:spcBef>
                <a:spcPts val="480"/>
              </a:spcBef>
              <a:spcAft>
                <a:spcPts val="0"/>
              </a:spcAft>
              <a:buSzPct val="100694"/>
              <a:buFont typeface="Arial"/>
              <a:buChar char="•"/>
              <a:defRPr sz="24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-228600" algn="l" marL="16002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-228600" algn="l" marL="20574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-228600" algn="l" marL="25146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-228600" algn="l" marL="29718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-228600" algn="l" marL="34290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-228600" algn="l" marL="38862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50" id="250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51" id="251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52" id="252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259" id="2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0" id="260"/>
          <p:cNvSpPr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  <a:defRPr i="0" baseline="0" strike="noStrike" sz="4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0" rtl="0">
              <a:defRPr/>
            </a:lvl2pPr>
            <a:lvl3pPr indent="0" marR="0" algn="l" marL="0" rtl="0">
              <a:defRPr/>
            </a:lvl3pPr>
            <a:lvl4pPr indent="0" marR="0" algn="l" marL="0" rtl="0">
              <a:defRPr/>
            </a:lvl4pPr>
            <a:lvl5pPr indent="0" marR="0" algn="l" marL="0" rtl="0">
              <a:defRPr/>
            </a:lvl5pPr>
            <a:lvl6pPr indent="0" marR="0" algn="l" marL="0" rtl="0">
              <a:defRPr/>
            </a:lvl6pPr>
            <a:lvl7pPr indent="0" marR="0" algn="l" marL="0" rtl="0">
              <a:defRPr/>
            </a:lvl7pPr>
            <a:lvl8pPr indent="0" marR="0" algn="l" marL="0" rtl="0">
              <a:defRPr/>
            </a:lvl8pPr>
            <a:lvl9pPr indent="0" marR="0" algn="l" marL="0" rtl="0">
              <a:defRPr/>
            </a:lvl9pPr>
          </a:lstStyle>
          <a:p/>
        </p:txBody>
      </p:sp>
      <p:sp>
        <p:nvSpPr>
          <p:cNvPr name="Shape 261" id="261"/>
          <p:cNvSpPr/>
          <p:nvPr>
            <p:ph type="subTitle" idx="1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spcBef>
                <a:spcPts val="640"/>
              </a:spcBef>
              <a:buClr>
                <a:srgbClr val="3F3F3F"/>
              </a:buClr>
              <a:buSzPct val="25000"/>
              <a:buFont typeface="Arial"/>
              <a:buNone/>
              <a:defRPr i="0" baseline="0" strike="noStrike" sz="3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ctr" marL="457200" rtl="0">
              <a:spcBef>
                <a:spcPts val="560"/>
              </a:spcBef>
              <a:buClr>
                <a:srgbClr val="3F3F3F"/>
              </a:buClr>
              <a:buSzPct val="25000"/>
              <a:buFont typeface="Arial"/>
              <a:buNone/>
              <a:defRPr i="0" baseline="0" strike="noStrike" sz="28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ctr" marL="914400" rtl="0">
              <a:spcBef>
                <a:spcPts val="480"/>
              </a:spcBef>
              <a:buClr>
                <a:srgbClr val="3F3F3F"/>
              </a:buClr>
              <a:buSzPct val="25000"/>
              <a:buFont typeface="Arial"/>
              <a:buNone/>
              <a:defRPr i="0" baseline="0" strike="noStrike" sz="24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ctr" marL="1371600" rtl="0">
              <a:spcBef>
                <a:spcPts val="400"/>
              </a:spcBef>
              <a:buClr>
                <a:srgbClr val="3F3F3F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ctr" marL="1828800" rtl="0">
              <a:spcBef>
                <a:spcPts val="400"/>
              </a:spcBef>
              <a:buClr>
                <a:srgbClr val="3F3F3F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ctr" marL="2286000" rtl="0">
              <a:spcBef>
                <a:spcPts val="400"/>
              </a:spcBef>
              <a:buClr>
                <a:srgbClr val="3F3F3F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ctr" marL="2743200" rtl="0">
              <a:spcBef>
                <a:spcPts val="400"/>
              </a:spcBef>
              <a:buClr>
                <a:srgbClr val="3F3F3F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ctr" marL="3200400" rtl="0">
              <a:spcBef>
                <a:spcPts val="400"/>
              </a:spcBef>
              <a:buClr>
                <a:srgbClr val="3F3F3F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ctr" marL="3657600" rtl="0">
              <a:spcBef>
                <a:spcPts val="400"/>
              </a:spcBef>
              <a:buClr>
                <a:srgbClr val="3F3F3F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62" id="262"/>
          <p:cNvSpPr/>
          <p:nvPr>
            <p:ph type="dt" idx="10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63" id="263"/>
          <p:cNvSpPr/>
          <p:nvPr>
            <p:ph type="ftr" idx="11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64" id="264"/>
          <p:cNvSpPr/>
          <p:nvPr>
            <p:ph type="sldNum" idx="12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name="Shape 265" id="2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6" id="266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ctr" rtl="0">
              <a:spcBef>
                <a:spcPts val="0"/>
              </a:spcBef>
              <a:buSzPct val="25000"/>
              <a:buNone/>
              <a:defRPr sz="4400">
                <a:solidFill>
                  <a:schemeClr val="dk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267" id="267"/>
          <p:cNvSpPr/>
          <p:nvPr>
            <p:ph type="body" idx="1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40"/>
              </a:spcBef>
              <a:buSzPct val="98958"/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indent="-285750" algn="l" marL="742950" rtl="0">
              <a:spcBef>
                <a:spcPts val="560"/>
              </a:spcBef>
              <a:buSzPct val="101190"/>
              <a:buFont typeface="Arial"/>
              <a:buChar char="•"/>
              <a:defRPr sz="2800">
                <a:solidFill>
                  <a:schemeClr val="dk1"/>
                </a:solidFill>
              </a:defRPr>
            </a:lvl2pPr>
            <a:lvl3pPr indent="-228600" algn="l" marL="1143000" rtl="0">
              <a:spcBef>
                <a:spcPts val="480"/>
              </a:spcBef>
              <a:buSzPct val="100694"/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indent="-228600" algn="l" marL="1600200" rtl="0">
              <a:spcBef>
                <a:spcPts val="400"/>
              </a:spcBef>
              <a:buSzPct val="100000"/>
              <a:buFont typeface="Arial"/>
              <a:buChar char="•"/>
              <a:defRPr sz="2000">
                <a:solidFill>
                  <a:schemeClr val="dk1"/>
                </a:solidFill>
              </a:defRPr>
            </a:lvl4pPr>
            <a:lvl5pPr indent="-228600" algn="l" marL="2057400" rtl="0">
              <a:spcBef>
                <a:spcPts val="400"/>
              </a:spcBef>
              <a:buSzPct val="100000"/>
              <a:buFont typeface="Arial"/>
              <a:buChar char="•"/>
              <a:defRPr sz="2000">
                <a:solidFill>
                  <a:schemeClr val="dk1"/>
                </a:solidFill>
              </a:defRPr>
            </a:lvl5pPr>
            <a:lvl6pPr indent="-228600" algn="l" marL="2514600" rtl="0">
              <a:spcBef>
                <a:spcPts val="400"/>
              </a:spcBef>
              <a:buSzPct val="100000"/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indent="-228600" algn="l" marL="2971800" rtl="0">
              <a:spcBef>
                <a:spcPts val="400"/>
              </a:spcBef>
              <a:buSzPct val="100000"/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indent="-228600" algn="l" marL="3429000" rtl="0">
              <a:spcBef>
                <a:spcPts val="400"/>
              </a:spcBef>
              <a:buSzPct val="100000"/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indent="-228600" algn="l" marL="3886200" rtl="0">
              <a:spcBef>
                <a:spcPts val="400"/>
              </a:spcBef>
              <a:buSzPct val="100000"/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268" id="268"/>
          <p:cNvSpPr/>
          <p:nvPr>
            <p:ph type="dt" idx="10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69" id="269"/>
          <p:cNvSpPr/>
          <p:nvPr>
            <p:ph type="ftr" idx="11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70" id="270"/>
          <p:cNvSpPr/>
          <p:nvPr>
            <p:ph type="sldNum" idx="12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cHead" type="secHead">
  <p:cSld name="secHead">
    <p:spTree>
      <p:nvGrpSpPr>
        <p:cNvPr name="Shape 271" id="2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72" id="272"/>
          <p:cNvSpPr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273" id="273"/>
          <p:cNvSpPr/>
          <p:nvPr>
            <p:ph type="body" idx="1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SzPct val="25000"/>
              <a:buNone/>
              <a:defRPr sz="2000">
                <a:solidFill>
                  <a:srgbClr val="3F3F3F"/>
                </a:solidFill>
              </a:defRPr>
            </a:lvl1pPr>
            <a:lvl2pPr indent="0" marL="457200" rtl="0">
              <a:buSzPct val="25000"/>
              <a:buNone/>
              <a:defRPr sz="1800">
                <a:solidFill>
                  <a:srgbClr val="3F3F3F"/>
                </a:solidFill>
              </a:defRPr>
            </a:lvl2pPr>
            <a:lvl3pPr indent="0" marL="914400" rtl="0">
              <a:buSzPct val="25000"/>
              <a:buNone/>
              <a:defRPr sz="1600">
                <a:solidFill>
                  <a:srgbClr val="3F3F3F"/>
                </a:solidFill>
              </a:defRPr>
            </a:lvl3pPr>
            <a:lvl4pPr indent="0" marL="1371600" rtl="0">
              <a:buSzPct val="25000"/>
              <a:buNone/>
              <a:defRPr sz="1400">
                <a:solidFill>
                  <a:srgbClr val="3F3F3F"/>
                </a:solidFill>
              </a:defRPr>
            </a:lvl4pPr>
            <a:lvl5pPr indent="0" marL="1828800" rtl="0">
              <a:buSzPct val="25000"/>
              <a:buNone/>
              <a:defRPr sz="1400">
                <a:solidFill>
                  <a:srgbClr val="3F3F3F"/>
                </a:solidFill>
              </a:defRPr>
            </a:lvl5pPr>
            <a:lvl6pPr indent="0" marL="2286000" rtl="0">
              <a:buSzPct val="25000"/>
              <a:buNone/>
              <a:defRPr sz="1400">
                <a:solidFill>
                  <a:srgbClr val="3F3F3F"/>
                </a:solidFill>
              </a:defRPr>
            </a:lvl6pPr>
            <a:lvl7pPr indent="0" marL="2743200" rtl="0">
              <a:buSzPct val="25000"/>
              <a:buNone/>
              <a:defRPr sz="1400">
                <a:solidFill>
                  <a:srgbClr val="3F3F3F"/>
                </a:solidFill>
              </a:defRPr>
            </a:lvl7pPr>
            <a:lvl8pPr indent="0" marL="3200400" rtl="0">
              <a:buSzPct val="25000"/>
              <a:buNone/>
              <a:defRPr sz="1400">
                <a:solidFill>
                  <a:srgbClr val="3F3F3F"/>
                </a:solidFill>
              </a:defRPr>
            </a:lvl8pPr>
            <a:lvl9pPr indent="0" marL="3657600" rtl="0">
              <a:buSzPct val="25000"/>
              <a:buNone/>
              <a:defRPr sz="1400">
                <a:solidFill>
                  <a:srgbClr val="3F3F3F"/>
                </a:solidFill>
              </a:defRPr>
            </a:lvl9pPr>
          </a:lstStyle>
          <a:p/>
        </p:txBody>
      </p:sp>
      <p:sp>
        <p:nvSpPr>
          <p:cNvPr name="Shape 274" id="274"/>
          <p:cNvSpPr/>
          <p:nvPr>
            <p:ph type="dt" idx="10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75" id="275"/>
          <p:cNvSpPr/>
          <p:nvPr>
            <p:ph type="ftr" idx="11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76" id="276"/>
          <p:cNvSpPr/>
          <p:nvPr>
            <p:ph type="sldNum" idx="12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name="Shape 277" id="2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78" id="278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ctr" rtl="0">
              <a:spcBef>
                <a:spcPts val="0"/>
              </a:spcBef>
              <a:buSzPct val="25000"/>
              <a:buNone/>
              <a:defRPr sz="4400">
                <a:solidFill>
                  <a:schemeClr val="dk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279" id="279"/>
          <p:cNvSpPr/>
          <p:nvPr>
            <p:ph type="body" idx="1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80" id="280"/>
          <p:cNvSpPr/>
          <p:nvPr>
            <p:ph type="body" idx="2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81" id="281"/>
          <p:cNvSpPr/>
          <p:nvPr>
            <p:ph type="dt" idx="10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82" id="282"/>
          <p:cNvSpPr/>
          <p:nvPr>
            <p:ph type="ftr" idx="11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83" id="283"/>
          <p:cNvSpPr/>
          <p:nvPr>
            <p:ph type="sldNum" idx="12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name="Shape 284" id="2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85" id="285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286" id="286"/>
          <p:cNvSpPr/>
          <p:nvPr>
            <p:ph type="body" idx="1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SzPct val="25000"/>
              <a:buNone/>
              <a:defRPr sz="2400" b="1"/>
            </a:lvl1pPr>
            <a:lvl2pPr indent="0" marL="457200" rtl="0">
              <a:buSzPct val="25000"/>
              <a:buNone/>
              <a:defRPr sz="2000" b="1"/>
            </a:lvl2pPr>
            <a:lvl3pPr indent="0" marL="914400" rtl="0">
              <a:buSzPct val="25000"/>
              <a:buNone/>
              <a:defRPr sz="1800" b="1"/>
            </a:lvl3pPr>
            <a:lvl4pPr indent="0" marL="1371600" rtl="0">
              <a:buSzPct val="25000"/>
              <a:buNone/>
              <a:defRPr sz="1600" b="1"/>
            </a:lvl4pPr>
            <a:lvl5pPr indent="0" marL="1828800" rtl="0">
              <a:buSzPct val="25000"/>
              <a:buNone/>
              <a:defRPr sz="1600" b="1"/>
            </a:lvl5pPr>
            <a:lvl6pPr indent="0" marL="2286000" rtl="0">
              <a:buSzPct val="25000"/>
              <a:buNone/>
              <a:defRPr sz="1600" b="1"/>
            </a:lvl6pPr>
            <a:lvl7pPr indent="0" marL="2743200" rtl="0">
              <a:buSzPct val="25000"/>
              <a:buNone/>
              <a:defRPr sz="1600" b="1"/>
            </a:lvl7pPr>
            <a:lvl8pPr indent="0" marL="3200400" rtl="0">
              <a:buSzPct val="25000"/>
              <a:buNone/>
              <a:defRPr sz="1600" b="1"/>
            </a:lvl8pPr>
            <a:lvl9pPr indent="0" marL="3657600" rtl="0">
              <a:buSzPct val="25000"/>
              <a:buNone/>
              <a:defRPr sz="1600" b="1"/>
            </a:lvl9pPr>
          </a:lstStyle>
          <a:p/>
        </p:txBody>
      </p:sp>
      <p:sp>
        <p:nvSpPr>
          <p:cNvPr name="Shape 287" id="287"/>
          <p:cNvSpPr/>
          <p:nvPr>
            <p:ph type="body" idx="2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name="Shape 288" id="288"/>
          <p:cNvSpPr/>
          <p:nvPr>
            <p:ph type="body" idx="3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SzPct val="25000"/>
              <a:buNone/>
              <a:defRPr sz="2400" b="1"/>
            </a:lvl1pPr>
            <a:lvl2pPr indent="0" marL="457200" rtl="0">
              <a:buSzPct val="25000"/>
              <a:buNone/>
              <a:defRPr sz="2000" b="1"/>
            </a:lvl2pPr>
            <a:lvl3pPr indent="0" marL="914400" rtl="0">
              <a:buSzPct val="25000"/>
              <a:buNone/>
              <a:defRPr sz="1800" b="1"/>
            </a:lvl3pPr>
            <a:lvl4pPr indent="0" marL="1371600" rtl="0">
              <a:buSzPct val="25000"/>
              <a:buNone/>
              <a:defRPr sz="1600" b="1"/>
            </a:lvl4pPr>
            <a:lvl5pPr indent="0" marL="1828800" rtl="0">
              <a:buSzPct val="25000"/>
              <a:buNone/>
              <a:defRPr sz="1600" b="1"/>
            </a:lvl5pPr>
            <a:lvl6pPr indent="0" marL="2286000" rtl="0">
              <a:buSzPct val="25000"/>
              <a:buNone/>
              <a:defRPr sz="1600" b="1"/>
            </a:lvl6pPr>
            <a:lvl7pPr indent="0" marL="2743200" rtl="0">
              <a:buSzPct val="25000"/>
              <a:buNone/>
              <a:defRPr sz="1600" b="1"/>
            </a:lvl7pPr>
            <a:lvl8pPr indent="0" marL="3200400" rtl="0">
              <a:buSzPct val="25000"/>
              <a:buNone/>
              <a:defRPr sz="1600" b="1"/>
            </a:lvl8pPr>
            <a:lvl9pPr indent="0" marL="3657600" rtl="0">
              <a:buSzPct val="25000"/>
              <a:buNone/>
              <a:defRPr sz="1600" b="1"/>
            </a:lvl9pPr>
          </a:lstStyle>
          <a:p/>
        </p:txBody>
      </p:sp>
      <p:sp>
        <p:nvSpPr>
          <p:cNvPr name="Shape 289" id="289"/>
          <p:cNvSpPr/>
          <p:nvPr>
            <p:ph type="body" idx="4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name="Shape 290" id="290"/>
          <p:cNvSpPr/>
          <p:nvPr>
            <p:ph type="dt" idx="10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91" id="291"/>
          <p:cNvSpPr/>
          <p:nvPr>
            <p:ph type="ftr" idx="11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92" id="292"/>
          <p:cNvSpPr/>
          <p:nvPr>
            <p:ph type="sldNum" idx="12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93" id="2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4" id="294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ctr" rtl="0">
              <a:spcBef>
                <a:spcPts val="0"/>
              </a:spcBef>
              <a:buSzPct val="25000"/>
              <a:buNone/>
              <a:defRPr sz="4400">
                <a:solidFill>
                  <a:schemeClr val="dk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295" id="295"/>
          <p:cNvSpPr/>
          <p:nvPr>
            <p:ph type="dt" idx="10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96" id="296"/>
          <p:cNvSpPr/>
          <p:nvPr>
            <p:ph type="ftr" idx="11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97" id="297"/>
          <p:cNvSpPr/>
          <p:nvPr>
            <p:ph type="sldNum" idx="12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98" id="2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9" id="299"/>
          <p:cNvSpPr/>
          <p:nvPr>
            <p:ph type="dt" idx="10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00" id="300"/>
          <p:cNvSpPr/>
          <p:nvPr>
            <p:ph type="ftr" idx="11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01" id="301"/>
          <p:cNvSpPr/>
          <p:nvPr>
            <p:ph type="sldNum" idx="12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name="Shape 302" id="3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03" id="303"/>
          <p:cNvSpPr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304" id="304"/>
          <p:cNvSpPr/>
          <p:nvPr>
            <p:ph type="body" idx="1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name="Shape 305" id="305"/>
          <p:cNvSpPr/>
          <p:nvPr>
            <p:ph type="body" idx="2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L="0" rtl="0">
              <a:buSzPct val="25000"/>
              <a:buNone/>
              <a:defRPr sz="1400"/>
            </a:lvl1pPr>
            <a:lvl2pPr indent="0" marL="457200" rtl="0">
              <a:buSzPct val="25000"/>
              <a:buNone/>
              <a:defRPr sz="1200"/>
            </a:lvl2pPr>
            <a:lvl3pPr indent="0" marL="914400" rtl="0">
              <a:buSzPct val="25000"/>
              <a:buNone/>
              <a:defRPr sz="1000"/>
            </a:lvl3pPr>
            <a:lvl4pPr indent="0" marL="1371600" rtl="0">
              <a:buSzPct val="25000"/>
              <a:buNone/>
              <a:defRPr sz="900"/>
            </a:lvl4pPr>
            <a:lvl5pPr indent="0" marL="1828800" rtl="0">
              <a:buSzPct val="25000"/>
              <a:buNone/>
              <a:defRPr sz="900"/>
            </a:lvl5pPr>
            <a:lvl6pPr indent="0" marL="2286000" rtl="0">
              <a:buSzPct val="25000"/>
              <a:buNone/>
              <a:defRPr sz="900"/>
            </a:lvl6pPr>
            <a:lvl7pPr indent="0" marL="2743200" rtl="0">
              <a:buSzPct val="25000"/>
              <a:buNone/>
              <a:defRPr sz="900"/>
            </a:lvl7pPr>
            <a:lvl8pPr indent="0" marL="3200400" rtl="0">
              <a:buSzPct val="25000"/>
              <a:buNone/>
              <a:defRPr sz="900"/>
            </a:lvl8pPr>
            <a:lvl9pPr indent="0" marL="3657600" rtl="0">
              <a:buSzPct val="25000"/>
              <a:buNone/>
              <a:defRPr sz="900"/>
            </a:lvl9pPr>
          </a:lstStyle>
          <a:p/>
        </p:txBody>
      </p:sp>
      <p:sp>
        <p:nvSpPr>
          <p:cNvPr name="Shape 306" id="306"/>
          <p:cNvSpPr/>
          <p:nvPr>
            <p:ph type="dt" idx="10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07" id="307"/>
          <p:cNvSpPr/>
          <p:nvPr>
            <p:ph type="ftr" idx="11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08" id="308"/>
          <p:cNvSpPr/>
          <p:nvPr>
            <p:ph type="sldNum" idx="12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name="Shape 309" id="3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10" id="310"/>
          <p:cNvSpPr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311" id="311"/>
          <p:cNvSpPr/>
          <p:nvPr>
            <p:ph type="pic" idx="2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buClr>
                <a:srgbClr val="3F3F3F"/>
              </a:buClr>
              <a:buSzPct val="25000"/>
              <a:buFont typeface="Arial"/>
              <a:buNone/>
              <a:defRPr i="0" baseline="0" strike="noStrike" sz="3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buClr>
                <a:schemeClr val="dk1"/>
              </a:buClr>
              <a:buSzPct val="25000"/>
              <a:buFont typeface="Arial"/>
              <a:buNone/>
              <a:defRPr i="0" baseline="0" strike="noStrike" sz="2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buClr>
                <a:schemeClr val="dk1"/>
              </a:buClr>
              <a:buSzPct val="25000"/>
              <a:buFont typeface="Arial"/>
              <a:buNone/>
              <a:defRPr i="0" baseline="0" strike="noStrike" sz="2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12" id="312"/>
          <p:cNvSpPr/>
          <p:nvPr>
            <p:ph type="body" idx="1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L="0" rtl="0">
              <a:buSzPct val="25000"/>
              <a:buNone/>
              <a:defRPr sz="1400"/>
            </a:lvl1pPr>
            <a:lvl2pPr indent="0" marL="457200" rtl="0">
              <a:buSzPct val="25000"/>
              <a:buNone/>
              <a:defRPr sz="1200"/>
            </a:lvl2pPr>
            <a:lvl3pPr indent="0" marL="914400" rtl="0">
              <a:buSzPct val="25000"/>
              <a:buNone/>
              <a:defRPr sz="1000"/>
            </a:lvl3pPr>
            <a:lvl4pPr indent="0" marL="1371600" rtl="0">
              <a:buSzPct val="25000"/>
              <a:buNone/>
              <a:defRPr sz="900"/>
            </a:lvl4pPr>
            <a:lvl5pPr indent="0" marL="1828800" rtl="0">
              <a:buSzPct val="25000"/>
              <a:buNone/>
              <a:defRPr sz="900"/>
            </a:lvl5pPr>
            <a:lvl6pPr indent="0" marL="2286000" rtl="0">
              <a:buSzPct val="25000"/>
              <a:buNone/>
              <a:defRPr sz="900"/>
            </a:lvl6pPr>
            <a:lvl7pPr indent="0" marL="2743200" rtl="0">
              <a:buSzPct val="25000"/>
              <a:buNone/>
              <a:defRPr sz="900"/>
            </a:lvl7pPr>
            <a:lvl8pPr indent="0" marL="3200400" rtl="0">
              <a:buSzPct val="25000"/>
              <a:buNone/>
              <a:defRPr sz="900"/>
            </a:lvl8pPr>
            <a:lvl9pPr indent="0" marL="3657600" rtl="0">
              <a:buSzPct val="25000"/>
              <a:buNone/>
              <a:defRPr sz="900"/>
            </a:lvl9pPr>
          </a:lstStyle>
          <a:p/>
        </p:txBody>
      </p:sp>
      <p:sp>
        <p:nvSpPr>
          <p:cNvPr name="Shape 313" id="313"/>
          <p:cNvSpPr/>
          <p:nvPr>
            <p:ph type="dt" idx="10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14" id="314"/>
          <p:cNvSpPr/>
          <p:nvPr>
            <p:ph type="ftr" idx="11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15" id="315"/>
          <p:cNvSpPr/>
          <p:nvPr>
            <p:ph type="sldNum" idx="12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3" id="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4" id="24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name="Shape 316" id="3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17" id="317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ctr" rtl="0">
              <a:spcBef>
                <a:spcPts val="0"/>
              </a:spcBef>
              <a:buSzPct val="25000"/>
              <a:buNone/>
              <a:defRPr sz="4400">
                <a:solidFill>
                  <a:schemeClr val="dk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318" id="318"/>
          <p:cNvSpPr/>
          <p:nvPr>
            <p:ph type="body" idx="1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40"/>
              </a:spcBef>
              <a:buSzPct val="98958"/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indent="-285750" algn="l" marL="742950" rtl="0">
              <a:spcBef>
                <a:spcPts val="560"/>
              </a:spcBef>
              <a:buSzPct val="101190"/>
              <a:buFont typeface="Arial"/>
              <a:buChar char="•"/>
              <a:defRPr sz="2800">
                <a:solidFill>
                  <a:schemeClr val="dk1"/>
                </a:solidFill>
              </a:defRPr>
            </a:lvl2pPr>
            <a:lvl3pPr indent="-228600" algn="l" marL="1143000" rtl="0">
              <a:spcBef>
                <a:spcPts val="480"/>
              </a:spcBef>
              <a:buSzPct val="100694"/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indent="-228600" algn="l" marL="1600200" rtl="0">
              <a:spcBef>
                <a:spcPts val="400"/>
              </a:spcBef>
              <a:buSzPct val="100000"/>
              <a:buFont typeface="Arial"/>
              <a:buChar char="•"/>
              <a:defRPr sz="2000">
                <a:solidFill>
                  <a:schemeClr val="dk1"/>
                </a:solidFill>
              </a:defRPr>
            </a:lvl4pPr>
            <a:lvl5pPr indent="-228600" algn="l" marL="2057400" rtl="0">
              <a:spcBef>
                <a:spcPts val="400"/>
              </a:spcBef>
              <a:buSzPct val="100000"/>
              <a:buFont typeface="Arial"/>
              <a:buChar char="•"/>
              <a:defRPr sz="2000">
                <a:solidFill>
                  <a:schemeClr val="dk1"/>
                </a:solidFill>
              </a:defRPr>
            </a:lvl5pPr>
            <a:lvl6pPr indent="-228600" algn="l" marL="2514600" rtl="0">
              <a:spcBef>
                <a:spcPts val="400"/>
              </a:spcBef>
              <a:buSzPct val="100000"/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indent="-228600" algn="l" marL="2971800" rtl="0">
              <a:spcBef>
                <a:spcPts val="400"/>
              </a:spcBef>
              <a:buSzPct val="100000"/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indent="-228600" algn="l" marL="3429000" rtl="0">
              <a:spcBef>
                <a:spcPts val="400"/>
              </a:spcBef>
              <a:buSzPct val="100000"/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indent="-228600" algn="l" marL="3886200" rtl="0">
              <a:spcBef>
                <a:spcPts val="400"/>
              </a:spcBef>
              <a:buSzPct val="100000"/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319" id="319"/>
          <p:cNvSpPr/>
          <p:nvPr>
            <p:ph type="dt" idx="10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20" id="320"/>
          <p:cNvSpPr/>
          <p:nvPr>
            <p:ph type="ftr" idx="11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21" id="321"/>
          <p:cNvSpPr/>
          <p:nvPr>
            <p:ph type="sldNum" idx="12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name="Shape 322" id="3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3" id="323"/>
          <p:cNvSpPr/>
          <p:nvPr>
            <p:ph type="title"/>
          </p:nvPr>
        </p:nvSpPr>
        <p:spPr>
          <a:xfrm>
            <a:off y="274637" x="6629400"/>
            <a:ext cy="5851525" cx="2057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ctr" rtl="0">
              <a:spcBef>
                <a:spcPts val="0"/>
              </a:spcBef>
              <a:buSzPct val="25000"/>
              <a:buNone/>
              <a:defRPr sz="4400">
                <a:solidFill>
                  <a:schemeClr val="dk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324" id="324"/>
          <p:cNvSpPr/>
          <p:nvPr>
            <p:ph type="body" idx="1"/>
          </p:nvPr>
        </p:nvSpPr>
        <p:spPr>
          <a:xfrm>
            <a:off y="274637" x="457200"/>
            <a:ext cy="5851525" cx="60197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40"/>
              </a:spcBef>
              <a:buSzPct val="98958"/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indent="-285750" algn="l" marL="742950" rtl="0">
              <a:spcBef>
                <a:spcPts val="560"/>
              </a:spcBef>
              <a:buSzPct val="101190"/>
              <a:buFont typeface="Arial"/>
              <a:buChar char="•"/>
              <a:defRPr sz="2800">
                <a:solidFill>
                  <a:schemeClr val="dk1"/>
                </a:solidFill>
              </a:defRPr>
            </a:lvl2pPr>
            <a:lvl3pPr indent="-228600" algn="l" marL="1143000" rtl="0">
              <a:spcBef>
                <a:spcPts val="480"/>
              </a:spcBef>
              <a:buSzPct val="100694"/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indent="-228600" algn="l" marL="1600200" rtl="0">
              <a:spcBef>
                <a:spcPts val="400"/>
              </a:spcBef>
              <a:buSzPct val="100000"/>
              <a:buFont typeface="Arial"/>
              <a:buChar char="•"/>
              <a:defRPr sz="2000">
                <a:solidFill>
                  <a:schemeClr val="dk1"/>
                </a:solidFill>
              </a:defRPr>
            </a:lvl4pPr>
            <a:lvl5pPr indent="-228600" algn="l" marL="2057400" rtl="0">
              <a:spcBef>
                <a:spcPts val="400"/>
              </a:spcBef>
              <a:buSzPct val="100000"/>
              <a:buFont typeface="Arial"/>
              <a:buChar char="•"/>
              <a:defRPr sz="2000">
                <a:solidFill>
                  <a:schemeClr val="dk1"/>
                </a:solidFill>
              </a:defRPr>
            </a:lvl5pPr>
            <a:lvl6pPr indent="-228600" algn="l" marL="2514600" rtl="0">
              <a:spcBef>
                <a:spcPts val="400"/>
              </a:spcBef>
              <a:buSzPct val="100000"/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indent="-228600" algn="l" marL="2971800" rtl="0">
              <a:spcBef>
                <a:spcPts val="400"/>
              </a:spcBef>
              <a:buSzPct val="100000"/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indent="-228600" algn="l" marL="3429000" rtl="0">
              <a:spcBef>
                <a:spcPts val="400"/>
              </a:spcBef>
              <a:buSzPct val="100000"/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indent="-228600" algn="l" marL="3886200" rtl="0">
              <a:spcBef>
                <a:spcPts val="400"/>
              </a:spcBef>
              <a:buSzPct val="100000"/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325" id="325"/>
          <p:cNvSpPr/>
          <p:nvPr>
            <p:ph type="dt" idx="10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26" id="326"/>
          <p:cNvSpPr/>
          <p:nvPr>
            <p:ph type="ftr" idx="11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27" id="327"/>
          <p:cNvSpPr/>
          <p:nvPr>
            <p:ph type="sldNum" idx="12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331" id="3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32" id="332"/>
          <p:cNvSpPr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304800" algn="ctr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304800" algn="ctr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304800" algn="ctr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304800" algn="ctr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304800" algn="ctr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304800" algn="ctr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304800" algn="ctr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304800" algn="ctr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33" id="333"/>
          <p:cNvSpPr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.00%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rgbClr val="666666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190500" algn="ctr" marL="0" rtl="0">
              <a:lnSpc>
                <a:spcPct val="100.00%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rgbClr val="666666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190500" algn="ctr" marL="0" rtl="0">
              <a:lnSpc>
                <a:spcPct val="100.00%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rgbClr val="666666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190500" algn="ctr" marL="0" rtl="0">
              <a:lnSpc>
                <a:spcPct val="100.00%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rgbClr val="666666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190500" algn="ctr" marL="0" rtl="0">
              <a:lnSpc>
                <a:spcPct val="100.00%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rgbClr val="666666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190500" algn="ctr" marL="0" rtl="0">
              <a:lnSpc>
                <a:spcPct val="100.00%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rgbClr val="666666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190500" algn="ctr" marL="0" rtl="0">
              <a:lnSpc>
                <a:spcPct val="100.00%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rgbClr val="666666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190500" algn="ctr" marL="0" rtl="0">
              <a:lnSpc>
                <a:spcPct val="100.00%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rgbClr val="666666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190500" algn="ctr" marL="0" rtl="0">
              <a:lnSpc>
                <a:spcPct val="100.00%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rgbClr val="666666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334" id="3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35" id="335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36" id="336"/>
          <p:cNvSpPr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337" id="3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38" id="338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39" id="339"/>
          <p:cNvSpPr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40" id="340"/>
          <p:cNvSpPr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341" id="3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42" id="342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343" id="3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44" id="344"/>
          <p:cNvSpPr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14300" algn="ctr" marL="0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1pPr>
            <a:lvl2pPr indent="114300" algn="ctr" marL="0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2pPr>
            <a:lvl3pPr indent="114300" algn="ctr" marL="0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3pPr>
            <a:lvl4pPr indent="114300" algn="ctr" marL="0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4pPr>
            <a:lvl5pPr indent="114300" algn="ctr" marL="0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5pPr>
            <a:lvl6pPr indent="114300" algn="ctr" marL="0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6pPr>
            <a:lvl7pPr indent="114300" algn="ctr" marL="0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7pPr>
            <a:lvl8pPr indent="114300" algn="ctr" marL="0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8pPr>
            <a:lvl9pPr indent="114300" algn="ctr" marL="0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45" id="34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14300" algn="ctr" marL="0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1pPr>
            <a:lvl2pPr indent="114300" algn="ctr" marL="0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2pPr>
            <a:lvl3pPr indent="114300" algn="ctr" marL="0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3pPr>
            <a:lvl4pPr indent="114300" algn="ctr" marL="0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4pPr>
            <a:lvl5pPr indent="114300" algn="ctr" marL="0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5pPr>
            <a:lvl6pPr indent="114300" algn="ctr" marL="0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6pPr>
            <a:lvl7pPr indent="114300" algn="ctr" marL="0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7pPr>
            <a:lvl8pPr indent="114300" algn="ctr" marL="0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8pPr>
            <a:lvl9pPr indent="114300" algn="ctr" marL="0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7" id="2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34" id="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5" id="35"/>
          <p:cNvSpPr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accent2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accent2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accent2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accent2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accent2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4572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accent2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9144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accent2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13716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accent2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18288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accent2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6" id="36"/>
          <p:cNvSpPr/>
          <p:nvPr>
            <p:ph type="subTitle" idx="1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spcBef>
                <a:spcPts val="460"/>
              </a:spcBef>
              <a:spcAft>
                <a:spcPts val="0"/>
              </a:spcAft>
              <a:buClr>
                <a:srgbClr val="0033CC"/>
              </a:buClr>
              <a:buSzPct val="25000"/>
              <a:buFont typeface="Arial"/>
              <a:buNone/>
              <a:defRPr i="0" baseline="0" strike="noStrike" sz="2300" b="1" cap="none" u="none">
                <a:solidFill>
                  <a:srgbClr val="0033CC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ctr" marL="4572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ctr" marL="9144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ctr" marL="13716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ctr" marL="1828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ctr" marL="2286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ctr" marL="2743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ctr" marL="3200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ctr" marL="36576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7" id="37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8" id="38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9" id="39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name="Shape 42" id="42"/>
          <p:cNvSpPr/>
          <p:nvPr>
            <p:ph type="body" idx="1"/>
          </p:nvPr>
        </p:nvSpPr>
        <p:spPr>
          <a:xfrm>
            <a:off y="1524000" x="3657600"/>
            <a:ext cy="457200" cx="45720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460"/>
              </a:spcBef>
              <a:spcAft>
                <a:spcPts val="0"/>
              </a:spcAft>
              <a:defRPr sz="2300" b="1">
                <a:solidFill>
                  <a:srgbClr val="0033CC"/>
                </a:solidFill>
              </a:defRPr>
            </a:lvl1pPr>
            <a:lvl2pPr indent="-285750" algn="l" marL="742950" rtl="0">
              <a:spcBef>
                <a:spcPts val="56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-228600" algn="l" marL="1143000" rtl="0">
              <a:spcBef>
                <a:spcPts val="480"/>
              </a:spcBef>
              <a:spcAft>
                <a:spcPts val="0"/>
              </a:spcAft>
              <a:buSzPct val="100694"/>
              <a:buFont typeface="Arial"/>
              <a:buChar char="•"/>
              <a:defRPr sz="24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-228600" algn="l" marL="16002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-228600" algn="l" marL="20574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-228600" algn="l" marL="25146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-228600" algn="l" marL="29718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-228600" algn="l" marL="34290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-228600" algn="l" marL="3886200" rtl="0">
              <a:spcBef>
                <a:spcPts val="400"/>
              </a:spcBef>
              <a:spcAft>
                <a:spcPts val="0"/>
              </a:spcAft>
              <a:buSzPct val="100000"/>
              <a:buFont typeface="Arial"/>
              <a:buChar char="•"/>
              <a:defRPr sz="2000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43" id="43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44" id="44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45" id="45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8" Target="../theme/theme4.xml"/><Relationship Type="http://schemas.openxmlformats.org/officeDocument/2006/relationships/slideLayout" Id="rId7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8.xml"/><Relationship Type="http://schemas.openxmlformats.org/officeDocument/2006/relationships/slideLayout" Id="rId12" Target="../slideLayouts/slideLayout18.xml"/><Relationship Type="http://schemas.openxmlformats.org/officeDocument/2006/relationships/image" Id="rId1" Target="../media/image02.jpg"/><Relationship Type="http://schemas.openxmlformats.org/officeDocument/2006/relationships/theme" Id="rId13" Target="../theme/theme5.xml"/><Relationship Type="http://schemas.openxmlformats.org/officeDocument/2006/relationships/slideLayout" Id="rId4" Target="../slideLayouts/slideLayout10.xml"/><Relationship Type="http://schemas.openxmlformats.org/officeDocument/2006/relationships/slideLayout" Id="rId10" Target="../slideLayouts/slideLayout16.xml"/><Relationship Type="http://schemas.openxmlformats.org/officeDocument/2006/relationships/slideLayout" Id="rId3" Target="../slideLayouts/slideLayout9.xml"/><Relationship Type="http://schemas.openxmlformats.org/officeDocument/2006/relationships/slideLayout" Id="rId11" Target="../slideLayouts/slideLayout17.xml"/><Relationship Type="http://schemas.openxmlformats.org/officeDocument/2006/relationships/slideLayout" Id="rId9" Target="../slideLayouts/slideLayout15.xml"/><Relationship Type="http://schemas.openxmlformats.org/officeDocument/2006/relationships/slideLayout" Id="rId6" Target="../slideLayouts/slideLayout12.xml"/><Relationship Type="http://schemas.openxmlformats.org/officeDocument/2006/relationships/slideLayout" Id="rId5" Target="../slideLayouts/slideLayout11.xml"/><Relationship Type="http://schemas.openxmlformats.org/officeDocument/2006/relationships/slideLayout" Id="rId8" Target="../slideLayouts/slideLayout14.xml"/><Relationship Type="http://schemas.openxmlformats.org/officeDocument/2006/relationships/slideLayout" Id="rId7" Target="../slideLayouts/slideLayout13.xml"/></Relationships>
</file>

<file path=ppt/slideMasters/_rels/slideMaster3.xml.rels><?xml version="1.0" encoding="UTF-8" standalone="yes"?><Relationships xmlns="http://schemas.openxmlformats.org/package/2006/relationships"><Relationship Type="http://schemas.openxmlformats.org/officeDocument/2006/relationships/slideLayout" Id="rId12" Target="../slideLayouts/slideLayout29.xml"/><Relationship Type="http://schemas.openxmlformats.org/officeDocument/2006/relationships/slideLayout" Id="rId2" Target="../slideLayouts/slideLayout19.xml"/><Relationship Type="http://schemas.openxmlformats.org/officeDocument/2006/relationships/theme" Id="rId13" Target="../theme/theme7.xml"/><Relationship Type="http://schemas.openxmlformats.org/officeDocument/2006/relationships/image" Id="rId1" Target="../media/image00.jpg"/><Relationship Type="http://schemas.openxmlformats.org/officeDocument/2006/relationships/slideLayout" Id="rId10" Target="../slideLayouts/slideLayout27.xml"/><Relationship Type="http://schemas.openxmlformats.org/officeDocument/2006/relationships/slideLayout" Id="rId4" Target="../slideLayouts/slideLayout21.xml"/><Relationship Type="http://schemas.openxmlformats.org/officeDocument/2006/relationships/slideLayout" Id="rId11" Target="../slideLayouts/slideLayout28.xml"/><Relationship Type="http://schemas.openxmlformats.org/officeDocument/2006/relationships/slideLayout" Id="rId3" Target="../slideLayouts/slideLayout20.xml"/><Relationship Type="http://schemas.openxmlformats.org/officeDocument/2006/relationships/slideLayout" Id="rId9" Target="../slideLayouts/slideLayout26.xml"/><Relationship Type="http://schemas.openxmlformats.org/officeDocument/2006/relationships/slideLayout" Id="rId6" Target="../slideLayouts/slideLayout23.xml"/><Relationship Type="http://schemas.openxmlformats.org/officeDocument/2006/relationships/slideLayout" Id="rId5" Target="../slideLayouts/slideLayout22.xml"/><Relationship Type="http://schemas.openxmlformats.org/officeDocument/2006/relationships/slideLayout" Id="rId8" Target="../slideLayouts/slideLayout25.xml"/><Relationship Type="http://schemas.openxmlformats.org/officeDocument/2006/relationships/slideLayout" Id="rId7" Target="../slideLayouts/slideLayout24.xml"/></Relationships>
</file>

<file path=ppt/slideMasters/_rels/slideMaster4.xml.rels><?xml version="1.0" encoding="UTF-8" standalone="yes"?><Relationships xmlns="http://schemas.openxmlformats.org/package/2006/relationships"><Relationship Type="http://schemas.openxmlformats.org/officeDocument/2006/relationships/slideLayout" Id="rId12" Target="../slideLayouts/slideLayout40.xml"/><Relationship Type="http://schemas.openxmlformats.org/officeDocument/2006/relationships/slideLayout" Id="rId2" Target="../slideLayouts/slideLayout30.xml"/><Relationship Type="http://schemas.openxmlformats.org/officeDocument/2006/relationships/theme" Id="rId13" Target="../theme/theme3.xml"/><Relationship Type="http://schemas.openxmlformats.org/officeDocument/2006/relationships/image" Id="rId1" Target="../media/image11.jpg"/><Relationship Type="http://schemas.openxmlformats.org/officeDocument/2006/relationships/slideLayout" Id="rId10" Target="../slideLayouts/slideLayout38.xml"/><Relationship Type="http://schemas.openxmlformats.org/officeDocument/2006/relationships/slideLayout" Id="rId4" Target="../slideLayouts/slideLayout32.xml"/><Relationship Type="http://schemas.openxmlformats.org/officeDocument/2006/relationships/slideLayout" Id="rId11" Target="../slideLayouts/slideLayout39.xml"/><Relationship Type="http://schemas.openxmlformats.org/officeDocument/2006/relationships/slideLayout" Id="rId3" Target="../slideLayouts/slideLayout31.xml"/><Relationship Type="http://schemas.openxmlformats.org/officeDocument/2006/relationships/slideLayout" Id="rId9" Target="../slideLayouts/slideLayout37.xml"/><Relationship Type="http://schemas.openxmlformats.org/officeDocument/2006/relationships/slideLayout" Id="rId6" Target="../slideLayouts/slideLayout34.xml"/><Relationship Type="http://schemas.openxmlformats.org/officeDocument/2006/relationships/slideLayout" Id="rId5" Target="../slideLayouts/slideLayout33.xml"/><Relationship Type="http://schemas.openxmlformats.org/officeDocument/2006/relationships/slideLayout" Id="rId8" Target="../slideLayouts/slideLayout36.xml"/><Relationship Type="http://schemas.openxmlformats.org/officeDocument/2006/relationships/slideLayout" Id="rId7" Target="../slideLayouts/slideLayout35.xml"/></Relationships>
</file>

<file path=ppt/slideMasters/_rels/slideMaster5.xml.rels><?xml version="1.0" encoding="UTF-8" standalone="yes"?><Relationships xmlns="http://schemas.openxmlformats.org/package/2006/relationships"><Relationship Type="http://schemas.openxmlformats.org/officeDocument/2006/relationships/theme" Id="rId12" Target="../theme/theme8.xml"/><Relationship Type="http://schemas.openxmlformats.org/officeDocument/2006/relationships/slideLayout" Id="rId2" Target="../slideLayouts/slideLayout42.xml"/><Relationship Type="http://schemas.openxmlformats.org/officeDocument/2006/relationships/slideLayout" Id="rId1" Target="../slideLayouts/slideLayout41.xml"/><Relationship Type="http://schemas.openxmlformats.org/officeDocument/2006/relationships/slideLayout" Id="rId10" Target="../slideLayouts/slideLayout50.xml"/><Relationship Type="http://schemas.openxmlformats.org/officeDocument/2006/relationships/slideLayout" Id="rId4" Target="../slideLayouts/slideLayout44.xml"/><Relationship Type="http://schemas.openxmlformats.org/officeDocument/2006/relationships/slideLayout" Id="rId11" Target="../slideLayouts/slideLayout51.xml"/><Relationship Type="http://schemas.openxmlformats.org/officeDocument/2006/relationships/slideLayout" Id="rId3" Target="../slideLayouts/slideLayout43.xml"/><Relationship Type="http://schemas.openxmlformats.org/officeDocument/2006/relationships/slideLayout" Id="rId9" Target="../slideLayouts/slideLayout49.xml"/><Relationship Type="http://schemas.openxmlformats.org/officeDocument/2006/relationships/slideLayout" Id="rId6" Target="../slideLayouts/slideLayout46.xml"/><Relationship Type="http://schemas.openxmlformats.org/officeDocument/2006/relationships/slideLayout" Id="rId5" Target="../slideLayouts/slideLayout45.xml"/><Relationship Type="http://schemas.openxmlformats.org/officeDocument/2006/relationships/slideLayout" Id="rId8" Target="../slideLayouts/slideLayout48.xml"/><Relationship Type="http://schemas.openxmlformats.org/officeDocument/2006/relationships/slideLayout" Id="rId7" Target="../slideLayouts/slideLayout47.xml"/></Relationships>
</file>

<file path=ppt/slideMasters/_rels/slideMaster6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53.xml"/><Relationship Type="http://schemas.openxmlformats.org/officeDocument/2006/relationships/slideLayout" Id="rId1" Target="../slideLayouts/slideLayout52.xml"/><Relationship Type="http://schemas.openxmlformats.org/officeDocument/2006/relationships/slideLayout" Id="rId4" Target="../slideLayouts/slideLayout55.xml"/><Relationship Type="http://schemas.openxmlformats.org/officeDocument/2006/relationships/slideLayout" Id="rId3" Target="../slideLayouts/slideLayout54.xml"/><Relationship Type="http://schemas.openxmlformats.org/officeDocument/2006/relationships/slideLayout" Id="rId6" Target="../slideLayouts/slideLayout57.xml"/><Relationship Type="http://schemas.openxmlformats.org/officeDocument/2006/relationships/slideLayout" Id="rId5" Target="../slideLayouts/slideLayout56.xml"/><Relationship Type="http://schemas.openxmlformats.org/officeDocument/2006/relationships/theme" Id="rId7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228600" algn="l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228600" algn="l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228600" algn="l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228600" algn="l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228600" algn="l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228600" algn="l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228600" algn="l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228600" algn="l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6" id="6"/>
          <p:cNvSpPr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-285750" algn="l" marL="742950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-228600" algn="l" marL="1143000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-228600" algn="l" marL="1600200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-228600" algn="l" marL="2057400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-228600" algn="l" marL="2514600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-228600" algn="l" marL="2971800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-228600" algn="l" marL="3429000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-228600" algn="l" marL="3886200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xStyles>
    <p:title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2pPr>
    </p:titleStyle>
    <p:body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2pPr>
      <a:lvl3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3pPr>
      <a:lvl4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4pPr>
      <a:lvl5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5pPr>
      <a:lvl6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6pPr>
      <a:lvl7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7pPr>
      <a:lvl8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8pPr>
      <a:lvl9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9pPr>
    </p:bodyStyle>
    <p:other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2pPr>
      <a:lvl3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3pPr>
      <a:lvl4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4pPr>
      <a:lvl5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5pPr>
      <a:lvl6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6pPr>
      <a:lvl7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7pPr>
      <a:lvl8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8pPr>
      <a:lvl9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/>
          <p:nvPr>
            <p:ph type="body" idx="1"/>
          </p:nvPr>
        </p:nvSpPr>
        <p:spPr>
          <a:xfrm>
            <a:off y="1524000" x="3657600"/>
            <a:ext cy="457200" cx="45720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marR="0" algn="l" marL="342900" rtl="0">
              <a:spcBef>
                <a:spcPts val="460"/>
              </a:spcBef>
              <a:spcAft>
                <a:spcPts val="0"/>
              </a:spcAft>
              <a:defRPr i="0" baseline="0" strike="noStrike" sz="2300" b="1" cap="none" u="none">
                <a:solidFill>
                  <a:srgbClr val="0033CC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-285750" marR="0" algn="l" marL="742950" rtl="0">
              <a:spcBef>
                <a:spcPts val="560"/>
              </a:spcBef>
              <a:spcAft>
                <a:spcPts val="0"/>
              </a:spcAft>
              <a:defRPr i="0" baseline="0" strike="noStrike" sz="2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-228600" marR="0" algn="l" marL="11430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-228600" marR="0" algn="l" marL="1600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-228600" marR="0" algn="l" marL="2057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-228600" marR="0" algn="l" marL="25146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-228600" marR="0" algn="l" marL="2971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-228600" marR="0" algn="l" marL="3429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-228600" marR="0" algn="l" marL="3886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0" id="30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1" id="31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2" id="32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3" id="33"/>
          <p:cNvSpPr/>
          <p:nvPr/>
        </p:nvSpPr>
        <p:spPr>
          <a:xfrm>
            <a:off y="803275" x="3581400"/>
            <a:ext cy="1025525" cx="54102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3600" b="1" cap="none" u="none">
                <a:solidFill>
                  <a:srgbClr val="FFFFFF"/>
                </a:solidFill>
                <a:latin panose="" typeface="Arial"/>
                <a:ea panose="" typeface="Arial"/>
                <a:cs panose="" typeface="Arial"/>
                <a:sym panose="" typeface="Arial"/>
              </a:rPr>
              <a:t>Travel Agency</a:t>
            </a:r>
          </a:p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2pPr>
    </p:titleStyle>
    <p:body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2pPr>
      <a:lvl3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3pPr>
      <a:lvl4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4pPr>
      <a:lvl5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5pPr>
      <a:lvl6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6pPr>
      <a:lvl7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7pPr>
      <a:lvl8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8pPr>
      <a:lvl9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9pPr>
    </p:bodyStyle>
    <p:other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2pPr>
      <a:lvl3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3pPr>
      <a:lvl4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4pPr>
      <a:lvl5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5pPr>
      <a:lvl6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6pPr>
      <a:lvl7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7pPr>
      <a:lvl8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8pPr>
      <a:lvl9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name="Shape 103" id="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4" id="104"/>
          <p:cNvSpPr/>
          <p:nvPr>
            <p:ph type="body" idx="1"/>
          </p:nvPr>
        </p:nvSpPr>
        <p:spPr>
          <a:xfrm>
            <a:off y="1295400" x="533400"/>
            <a:ext cy="47244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marR="0" algn="l" marL="342900" rtl="0">
              <a:spcBef>
                <a:spcPts val="460"/>
              </a:spcBef>
              <a:spcAft>
                <a:spcPts val="0"/>
              </a:spcAft>
              <a:defRPr i="0" baseline="0" strike="noStrike" sz="2300" b="0" cap="none" u="none">
                <a:solidFill>
                  <a:srgbClr val="000066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-285750" marR="0" algn="l" marL="74295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  <a:defRPr i="0" baseline="0" strike="noStrike" sz="2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-228600" marR="0" algn="l" marL="11430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-228600" marR="0" algn="l" marL="1600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-228600" marR="0" algn="l" marL="2057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-228600" marR="0" algn="l" marL="25146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-228600" marR="0" algn="l" marL="2971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-228600" marR="0" algn="l" marL="3429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-228600" marR="0" algn="l" marL="3886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05" id="105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06" id="106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07" id="107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08" id="108"/>
          <p:cNvSpPr/>
          <p:nvPr/>
        </p:nvSpPr>
        <p:spPr>
          <a:xfrm>
            <a:off y="515937" x="3962400"/>
            <a:ext cy="703262" cx="47244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800" b="1" cap="none" u="none">
                <a:solidFill>
                  <a:srgbClr val="FFFFFF"/>
                </a:solidFill>
                <a:latin panose="" typeface="Arial"/>
                <a:ea panose="" typeface="Arial"/>
                <a:cs panose="" typeface="Arial"/>
                <a:sym panose="" typeface="Arial"/>
              </a:rPr>
              <a:t>Place Your Topic Here</a:t>
            </a:r>
          </a:p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2pPr>
    </p:titleStyle>
    <p:body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2pPr>
      <a:lvl3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3pPr>
      <a:lvl4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4pPr>
      <a:lvl5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5pPr>
      <a:lvl6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6pPr>
      <a:lvl7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7pPr>
      <a:lvl8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8pPr>
      <a:lvl9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9pPr>
    </p:bodyStyle>
    <p:other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2pPr>
      <a:lvl3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3pPr>
      <a:lvl4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4pPr>
      <a:lvl5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5pPr>
      <a:lvl6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6pPr>
      <a:lvl7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7pPr>
      <a:lvl8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8pPr>
      <a:lvl9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name="Shape 178" id="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9" id="179"/>
          <p:cNvSpPr/>
          <p:nvPr>
            <p:ph type="dt" idx="10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80" id="180"/>
          <p:cNvSpPr/>
          <p:nvPr>
            <p:ph type="ftr" idx="11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81" id="181"/>
          <p:cNvSpPr/>
          <p:nvPr>
            <p:ph type="sldNum" idx="12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defRPr i="0" baseline="0" strike="noStrike" sz="1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82" id="182"/>
          <p:cNvSpPr/>
          <p:nvPr>
            <p:ph type="body" idx="1"/>
          </p:nvPr>
        </p:nvSpPr>
        <p:spPr>
          <a:xfrm>
            <a:off y="1295400" x="533400"/>
            <a:ext cy="47244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marR="0" algn="l" marL="342900" rtl="0">
              <a:spcBef>
                <a:spcPts val="460"/>
              </a:spcBef>
              <a:spcAft>
                <a:spcPts val="0"/>
              </a:spcAft>
              <a:defRPr i="0" baseline="0" strike="noStrike" sz="2300" b="0" cap="none" u="none">
                <a:solidFill>
                  <a:schemeClr val="dk2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-285750" marR="0" algn="l" marL="74295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  <a:defRPr i="0" baseline="0" strike="noStrike" sz="2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-228600" marR="0" algn="l" marL="11430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-228600" marR="0" algn="l" marL="1600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-228600" marR="0" algn="l" marL="2057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-228600" marR="0" algn="l" marL="25146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-228600" marR="0" algn="l" marL="2971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-228600" marR="0" algn="l" marL="3429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-228600" marR="0" algn="l" marL="3886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183" id="183"/>
          <p:cNvSpPr/>
          <p:nvPr/>
        </p:nvSpPr>
        <p:spPr>
          <a:xfrm>
            <a:off y="515937" x="3962400"/>
            <a:ext cy="703262" cx="47244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800" b="1" cap="none" u="none">
                <a:solidFill>
                  <a:srgbClr val="FFFFFF"/>
                </a:solidFill>
                <a:latin panose="" typeface="Arial"/>
                <a:ea panose="" typeface="Arial"/>
                <a:cs panose="" typeface="Arial"/>
                <a:sym panose="" typeface="Arial"/>
              </a:rPr>
              <a:t>Place Your Topic Here</a:t>
            </a:r>
          </a:p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2pPr>
    </p:titleStyle>
    <p:body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2pPr>
      <a:lvl3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3pPr>
      <a:lvl4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4pPr>
      <a:lvl5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5pPr>
      <a:lvl6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6pPr>
      <a:lvl7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7pPr>
      <a:lvl8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8pPr>
      <a:lvl9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9pPr>
    </p:bodyStyle>
    <p:other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2pPr>
      <a:lvl3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3pPr>
      <a:lvl4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4pPr>
      <a:lvl5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5pPr>
      <a:lvl6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6pPr>
      <a:lvl7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7pPr>
      <a:lvl8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8pPr>
      <a:lvl9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53" id="2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54" id="254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  <a:defRPr i="0" baseline="0" strike="noStrike" sz="4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0" rtl="0">
              <a:defRPr/>
            </a:lvl2pPr>
            <a:lvl3pPr indent="0" marR="0" algn="l" marL="0" rtl="0">
              <a:defRPr/>
            </a:lvl3pPr>
            <a:lvl4pPr indent="0" marR="0" algn="l" marL="0" rtl="0">
              <a:defRPr/>
            </a:lvl4pPr>
            <a:lvl5pPr indent="0" marR="0" algn="l" marL="0" rtl="0">
              <a:defRPr/>
            </a:lvl5pPr>
            <a:lvl6pPr indent="0" marR="0" algn="l" marL="0" rtl="0">
              <a:defRPr/>
            </a:lvl6pPr>
            <a:lvl7pPr indent="0" marR="0" algn="l" marL="0" rtl="0">
              <a:defRPr/>
            </a:lvl7pPr>
            <a:lvl8pPr indent="0" marR="0" algn="l" marL="0" rtl="0">
              <a:defRPr/>
            </a:lvl8pPr>
            <a:lvl9pPr indent="0" marR="0" algn="l" marL="0" rtl="0">
              <a:defRPr/>
            </a:lvl9pPr>
          </a:lstStyle>
          <a:p/>
        </p:txBody>
      </p:sp>
      <p:sp>
        <p:nvSpPr>
          <p:cNvPr name="Shape 255" id="255"/>
          <p:cNvSpPr/>
          <p:nvPr>
            <p:ph type="body" idx="1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marR="0" algn="l" marL="342900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  <a:defRPr i="0" baseline="0" strike="noStrike" sz="32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-285750" marR="0" algn="l" marL="742950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  <a:defRPr i="0" baseline="0" strike="noStrike" sz="2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-228600" marR="0" algn="l" marL="1143000" rtl="0">
              <a:spcBef>
                <a:spcPts val="480"/>
              </a:spcBef>
              <a:buClr>
                <a:schemeClr val="dk1"/>
              </a:buClr>
              <a:buSzPct val="100694"/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-228600" marR="0" algn="l" marL="1600200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-228600" marR="0" algn="l" marL="2057400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-228600" marR="0" algn="l" marL="2514600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-228600" marR="0" algn="l" marL="2971800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-228600" marR="0" algn="l" marL="3429000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-228600" marR="0" algn="l" marL="3886200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56" id="256"/>
          <p:cNvSpPr/>
          <p:nvPr>
            <p:ph type="dt" idx="10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57" id="257"/>
          <p:cNvSpPr/>
          <p:nvPr>
            <p:ph type="ftr" idx="11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258" id="258"/>
          <p:cNvSpPr/>
          <p:nvPr>
            <p:ph type="sldNum" idx="12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3F3F3F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2pPr>
    </p:titleStyle>
    <p:body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2pPr>
      <a:lvl3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3pPr>
      <a:lvl4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4pPr>
      <a:lvl5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5pPr>
      <a:lvl6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6pPr>
      <a:lvl7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7pPr>
      <a:lvl8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8pPr>
      <a:lvl9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9pPr>
    </p:bodyStyle>
    <p:other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2pPr>
      <a:lvl3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3pPr>
      <a:lvl4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4pPr>
      <a:lvl5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5pPr>
      <a:lvl6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6pPr>
      <a:lvl7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7pPr>
      <a:lvl8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8pPr>
      <a:lvl9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name="Shape 328" id="3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9" id="329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228600" algn="l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228600" algn="l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228600" algn="l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228600" algn="l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228600" algn="l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228600" algn="l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228600" algn="l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228600" algn="l" mar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  <p:sp>
        <p:nvSpPr>
          <p:cNvPr name="Shape 330" id="330"/>
          <p:cNvSpPr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1pPr>
            <a:lvl2pPr indent="-285750" algn="l" marL="742950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2pPr>
            <a:lvl3pPr indent="-228600" algn="l" marL="1143000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3pPr>
            <a:lvl4pPr indent="-228600" algn="l" marL="1600200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4pPr>
            <a:lvl5pPr indent="-228600" algn="l" marL="2057400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5pPr>
            <a:lvl6pPr indent="-228600" algn="l" marL="2514600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6pPr>
            <a:lvl7pPr indent="-228600" algn="l" marL="2971800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7pPr>
            <a:lvl8pPr indent="-228600" algn="l" marL="3429000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8pPr>
            <a:lvl9pPr indent="-228600" algn="l" marL="3886200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rgbClr val="000000"/>
                </a:solidFill>
                <a:latin panose="" typeface="Arial"/>
                <a:ea panose="" typeface="Arial"/>
                <a:cs panose="" typeface="Arial"/>
                <a:sym panose=""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</p:sldLayoutIdLst>
  <p:txStyles>
    <p:title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2pPr>
    </p:titleStyle>
    <p:body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2pPr>
      <a:lvl3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3pPr>
      <a:lvl4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4pPr>
      <a:lvl5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5pPr>
      <a:lvl6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6pPr>
      <a:lvl7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7pPr>
      <a:lvl8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8pPr>
      <a:lvl9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9pPr>
    </p:bodyStyle>
    <p:other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2pPr>
      <a:lvl3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3pPr>
      <a:lvl4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4pPr>
      <a:lvl5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5pPr>
      <a:lvl6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6pPr>
      <a:lvl7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7pPr>
      <a:lvl8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8pPr>
      <a:lvl9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panose="" typeface="Arial"/>
          <a:ea panose="" typeface="Arial"/>
          <a:cs panose="" typeface="Arial"/>
          <a:sym panose=""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1.jpg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1.xml"/><Relationship Type="http://schemas.openxmlformats.org/officeDocument/2006/relationships/image" Id="rId3" Target="../media/image03.png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1.xml"/><Relationship Type="http://schemas.openxmlformats.org/officeDocument/2006/relationships/image" Id="rId3" Target="../media/image03.png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1.xml"/><Relationship Type="http://schemas.openxmlformats.org/officeDocument/2006/relationships/image" Id="rId3" Target="../media/image03.png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image" Id="rId18" Target="../media/image17.jpg"/><Relationship Type="http://schemas.openxmlformats.org/officeDocument/2006/relationships/image" Id="rId17" Target="../media/image12.jpg"/><Relationship Type="http://schemas.openxmlformats.org/officeDocument/2006/relationships/image" Id="rId16" Target="../media/image10.jpg"/><Relationship Type="http://schemas.openxmlformats.org/officeDocument/2006/relationships/image" Id="rId15" Target="../media/image18.jpg"/><Relationship Type="http://schemas.openxmlformats.org/officeDocument/2006/relationships/image" Id="rId14" Target="../media/image15.jpg"/><Relationship Type="http://schemas.openxmlformats.org/officeDocument/2006/relationships/image" Id="rId12" Target="../media/image08.jpg"/><Relationship Type="http://schemas.openxmlformats.org/officeDocument/2006/relationships/notesSlide" Id="rId2" Target="../notesSlides/notesSlide13.xml"/><Relationship Type="http://schemas.openxmlformats.org/officeDocument/2006/relationships/image" Id="rId13" Target="../media/image19.jpg"/><Relationship Type="http://schemas.openxmlformats.org/officeDocument/2006/relationships/slideLayout" Id="rId1" Target="../slideLayouts/slideLayout1.xml"/><Relationship Type="http://schemas.openxmlformats.org/officeDocument/2006/relationships/image" Id="rId10" Target="../media/image13.jpg"/><Relationship Type="http://schemas.openxmlformats.org/officeDocument/2006/relationships/image" Id="rId4" Target="../media/image14.jpg"/><Relationship Type="http://schemas.openxmlformats.org/officeDocument/2006/relationships/image" Id="rId11" Target="../media/image16.jpg"/><Relationship Type="http://schemas.openxmlformats.org/officeDocument/2006/relationships/image" Id="rId3" Target="../media/image03.png"/><Relationship Type="http://schemas.openxmlformats.org/officeDocument/2006/relationships/image" Id="rId9" Target="../media/image04.jpg"/><Relationship Type="http://schemas.openxmlformats.org/officeDocument/2006/relationships/image" Id="rId6" Target="../media/image07.jpg"/><Relationship Type="http://schemas.openxmlformats.org/officeDocument/2006/relationships/image" Id="rId5" Target="../media/image05.jpg"/><Relationship Type="http://schemas.openxmlformats.org/officeDocument/2006/relationships/image" Id="rId8" Target="../media/image06.jpg"/><Relationship Type="http://schemas.openxmlformats.org/officeDocument/2006/relationships/image" Id="rId7" Target="../media/image09.jpg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1.xml"/><Relationship Type="http://schemas.openxmlformats.org/officeDocument/2006/relationships/image" Id="rId3" Target="../media/image03.png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3.png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1.xml"/><Relationship Type="http://schemas.openxmlformats.org/officeDocument/2006/relationships/image" Id="rId3" Target="../media/image03.png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1.xml"/><Relationship Type="http://schemas.openxmlformats.org/officeDocument/2006/relationships/image" Id="rId3" Target="../media/image03.png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1.xml"/><Relationship Type="http://schemas.openxmlformats.org/officeDocument/2006/relationships/image" Id="rId3" Target="../media/image03.png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1.xml"/><Relationship Type="http://schemas.openxmlformats.org/officeDocument/2006/relationships/image" Id="rId3" Target="../media/image03.pn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1.xml"/><Relationship Type="http://schemas.openxmlformats.org/officeDocument/2006/relationships/image" Id="rId3" Target="../media/image03.png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1.xml"/><Relationship Type="http://schemas.openxmlformats.org/officeDocument/2006/relationships/image" Id="rId3" Target="../media/image03.png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1.xml"/><Relationship Type="http://schemas.openxmlformats.org/officeDocument/2006/relationships/image" Id="rId3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46" id="3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47" id="347"/>
          <p:cNvSpPr/>
          <p:nvPr/>
        </p:nvSpPr>
        <p:spPr>
          <a:xfrm>
            <a:off y="1875612" x="2551123"/>
            <a:ext cy="1186037" cx="394671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348" id="348"/>
          <p:cNvSpPr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>
            <a:pPr lvl="0"/>
            <a:r>
              <a:rPr/>
              <a:t>Ваш личный помощник в любых туристических услугах</a:t>
            </a:r>
          </a:p>
        </p:txBody>
      </p:sp>
      <p:cxnSp>
        <p:nvCxnSpPr>
          <p:cNvPr name="Shape 349" id="349"/>
          <p:cNvCxnSpPr/>
          <p:nvPr/>
        </p:nvCxnSpPr>
        <p:spPr>
          <a:xfrm>
            <a:off y="3473625" x="576150"/>
            <a:ext cy="59999" cx="8020799"/>
          </a:xfrm>
          <a:prstGeom prst="straightConnector1">
            <a:avLst/>
          </a:prstGeom>
          <a:noFill/>
          <a:ln w="76200" cap="flat">
            <a:solidFill>
              <a:srgbClr val="0EACE6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13" id="4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4" id="414"/>
          <p:cNvSpPr/>
          <p:nvPr/>
        </p:nvSpPr>
        <p:spPr>
          <a:xfrm>
            <a:off y="2093400" x="913500"/>
            <a:ext cy="2671199" cx="7316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Мы поможем Вам максимально эффективно использовать не только время поездки, но и средства, которые на нее тратятся. Уделяя большое внимание проблеме </a:t>
            </a:r>
            <a:r>
              <a:rPr i="0" baseline="0" strike="noStrike" sz="2000" b="1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оптимизации бюджета</a:t>
            </a:r>
            <a:r>
              <a:rPr i="0" baseline="0" strike="noStrike" sz="20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, наша компания обеспечивает своим клиентам </a:t>
            </a: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снижение затрат</a:t>
            </a:r>
            <a:r>
              <a:rPr i="0" baseline="0" strike="noStrike" sz="20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на организацию деловых мероприятий и командировок в среднем </a:t>
            </a:r>
            <a:r>
              <a:rPr i="0" baseline="0" strike="noStrike" sz="2000" b="1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на </a:t>
            </a:r>
            <a:r>
              <a:rPr i="0" baseline="0" strike="noStrike" sz="2400" b="1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10-20%</a:t>
            </a:r>
            <a:r>
              <a:rPr i="0" baseline="0" strike="noStrike" sz="20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. </a:t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Мы готовы разработать схему работы, которая устроит именно Вашу компанию. </a:t>
            </a:r>
          </a:p>
        </p:txBody>
      </p:sp>
      <p:cxnSp>
        <p:nvCxnSpPr>
          <p:cNvPr name="Shape 415" id="415"/>
          <p:cNvCxnSpPr/>
          <p:nvPr/>
        </p:nvCxnSpPr>
        <p:spPr>
          <a:xfrm>
            <a:off y="44625" x="-33450"/>
            <a:ext cy="0" cx="9210900"/>
          </a:xfrm>
          <a:prstGeom prst="straightConnector1">
            <a:avLst/>
          </a:prstGeom>
          <a:noFill/>
          <a:ln w="114300" cap="flat">
            <a:solidFill>
              <a:srgbClr val="0EACE6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416" id="416"/>
          <p:cNvSpPr/>
          <p:nvPr/>
        </p:nvSpPr>
        <p:spPr>
          <a:xfrm>
            <a:off y="185200" x="70400"/>
            <a:ext cy="714375" cx="1438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20" id="4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21" id="421"/>
          <p:cNvSpPr/>
          <p:nvPr/>
        </p:nvSpPr>
        <p:spPr>
          <a:xfrm>
            <a:off y="1997850" x="893400"/>
            <a:ext cy="2862300" cx="73571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Наши сотрудники оперативны, вежливы и внимательны в своей работе. Вы можете быть уверены, что любой Ваш заказ будет выполнен качественно и в срок. Заключив договор с нашей компанией, </a:t>
            </a:r>
            <a:r>
              <a:rPr i="0" baseline="0" strike="noStrike" sz="2200" b="1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Вы экономите время, деньги и приобретаете надежного партнера</a:t>
            </a:r>
            <a:r>
              <a:rPr i="0" baseline="0" strike="noStrike" sz="20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.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1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И так, почему мы?</a:t>
            </a:r>
            <a:r>
              <a:rPr i="0" baseline="0" strike="noStrike" sz="20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</a:t>
            </a:r>
          </a:p>
        </p:txBody>
      </p:sp>
      <p:cxnSp>
        <p:nvCxnSpPr>
          <p:cNvPr name="Shape 422" id="422"/>
          <p:cNvCxnSpPr/>
          <p:nvPr/>
        </p:nvCxnSpPr>
        <p:spPr>
          <a:xfrm>
            <a:off y="44625" x="-33450"/>
            <a:ext cy="0" cx="9210900"/>
          </a:xfrm>
          <a:prstGeom prst="straightConnector1">
            <a:avLst/>
          </a:prstGeom>
          <a:noFill/>
          <a:ln w="114300" cap="flat">
            <a:solidFill>
              <a:srgbClr val="0EACE6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423" id="423"/>
          <p:cNvSpPr/>
          <p:nvPr/>
        </p:nvSpPr>
        <p:spPr>
          <a:xfrm>
            <a:off y="185200" x="70400"/>
            <a:ext cy="714375" cx="1438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27" id="4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28" id="428"/>
          <p:cNvSpPr/>
          <p:nvPr/>
        </p:nvSpPr>
        <p:spPr>
          <a:xfrm>
            <a:off y="2072550" x="772800"/>
            <a:ext cy="3170099" cx="76967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lnSpc>
                <a:spcPct val="115.00%"/>
              </a:lnSpc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Полный спектр туристических услуг у одного менеджера</a:t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Индивидуальный подход к каждому партнеру-клиенту и</a:t>
            </a:r>
          </a:p>
          <a:p>
            <a:pPr indent="0" marR="0" algn="l" marL="0" rtl="0" lvl="0">
              <a:lnSpc>
                <a:spcPct val="115.00%"/>
              </a:lnSpc>
              <a:spcBef>
                <a:spcPts val="0"/>
              </a:spcBef>
              <a:spcAft>
                <a:spcPts val="0"/>
              </a:spcAft>
            </a:pPr>
            <a:r>
              <a:rPr sz="2000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  </a:t>
            </a: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каждому запросу-заказу</a:t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Экономия Вашего времени, времени Вашего секретаря,</a:t>
            </a:r>
          </a:p>
          <a:p>
            <a:pPr indent="0" marR="0" algn="l" marL="0" rtl="0" lvl="0">
              <a:lnSpc>
                <a:spcPct val="115.00%"/>
              </a:lnSpc>
              <a:spcBef>
                <a:spcPts val="0"/>
              </a:spcBef>
              <a:spcAft>
                <a:spcPts val="0"/>
              </a:spcAft>
            </a:pPr>
            <a:r>
              <a:rPr sz="2000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  </a:t>
            </a: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бухгалтера</a:t>
            </a:r>
          </a:p>
          <a:p>
            <a:pPr indent="0" marR="0" algn="l" marL="0" rtl="0" lvl="0">
              <a:lnSpc>
                <a:spcPct val="115.00%"/>
              </a:lnSpc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Экономия и оптимизация бюджета поездки</a:t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Лояльная и идущая "на встречу" бухгалтерия</a:t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Связь с Вашим менеджером 24 часа, 7 дней в неделю</a:t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Возможность быстрого заказа и использования услуг в </a:t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sz="2000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   </a:t>
            </a: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кредит.</a:t>
            </a:r>
          </a:p>
        </p:txBody>
      </p:sp>
      <p:sp>
        <p:nvSpPr>
          <p:cNvPr name="Shape 429" id="429"/>
          <p:cNvSpPr/>
          <p:nvPr/>
        </p:nvSpPr>
        <p:spPr>
          <a:xfrm>
            <a:off y="1026700" x="2273550"/>
            <a:ext cy="400199" cx="40137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rtl="0" lvl="0"/>
            <a:r>
              <a:rPr sz="2400" b="1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Почему мы?:</a:t>
            </a:r>
          </a:p>
        </p:txBody>
      </p:sp>
      <p:cxnSp>
        <p:nvCxnSpPr>
          <p:cNvPr name="Shape 430" id="430"/>
          <p:cNvCxnSpPr/>
          <p:nvPr/>
        </p:nvCxnSpPr>
        <p:spPr>
          <a:xfrm>
            <a:off y="44625" x="-33450"/>
            <a:ext cy="0" cx="9210900"/>
          </a:xfrm>
          <a:prstGeom prst="straightConnector1">
            <a:avLst/>
          </a:prstGeom>
          <a:noFill/>
          <a:ln w="114300" cap="flat">
            <a:solidFill>
              <a:srgbClr val="0EACE6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431" id="431"/>
          <p:cNvSpPr/>
          <p:nvPr/>
        </p:nvSpPr>
        <p:spPr>
          <a:xfrm>
            <a:off y="185200" x="70400"/>
            <a:ext cy="714375" cx="1438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35" id="4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36" id="436"/>
          <p:cNvSpPr/>
          <p:nvPr/>
        </p:nvSpPr>
        <p:spPr>
          <a:xfrm>
            <a:off y="1026700" x="2273550"/>
            <a:ext cy="400199" cx="40137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rtl="0" lvl="0"/>
            <a:r>
              <a:rPr sz="2400" b="1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Наши клиенты:</a:t>
            </a:r>
          </a:p>
        </p:txBody>
      </p:sp>
      <p:cxnSp>
        <p:nvCxnSpPr>
          <p:cNvPr name="Shape 437" id="437"/>
          <p:cNvCxnSpPr/>
          <p:nvPr/>
        </p:nvCxnSpPr>
        <p:spPr>
          <a:xfrm>
            <a:off y="44625" x="-33450"/>
            <a:ext cy="0" cx="9210900"/>
          </a:xfrm>
          <a:prstGeom prst="straightConnector1">
            <a:avLst/>
          </a:prstGeom>
          <a:noFill/>
          <a:ln w="114300" cap="flat">
            <a:solidFill>
              <a:srgbClr val="0EACE6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438" id="438"/>
          <p:cNvSpPr/>
          <p:nvPr/>
        </p:nvSpPr>
        <p:spPr>
          <a:xfrm>
            <a:off y="185200" x="70400"/>
            <a:ext cy="714375" cx="1438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439" id="439"/>
          <p:cNvSpPr/>
          <p:nvPr/>
        </p:nvSpPr>
        <p:spPr>
          <a:xfrm>
            <a:off y="1743400" x="632150"/>
            <a:ext cy="1428750" cx="14287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name="Shape 440" id="440"/>
          <p:cNvSpPr/>
          <p:nvPr/>
        </p:nvSpPr>
        <p:spPr>
          <a:xfrm>
            <a:off y="1696000" x="2276475"/>
            <a:ext cy="1428750" cx="142875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name="Shape 441" id="441"/>
          <p:cNvSpPr/>
          <p:nvPr/>
        </p:nvSpPr>
        <p:spPr>
          <a:xfrm>
            <a:off y="1743400" x="3854775"/>
            <a:ext cy="1428750" cx="142875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name="Shape 442" id="442"/>
          <p:cNvSpPr/>
          <p:nvPr/>
        </p:nvSpPr>
        <p:spPr>
          <a:xfrm>
            <a:off y="3342425" x="632150"/>
            <a:ext cy="1428750" cx="1428750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name="Shape 443" id="443"/>
          <p:cNvSpPr/>
          <p:nvPr/>
        </p:nvSpPr>
        <p:spPr>
          <a:xfrm>
            <a:off y="1743400" x="7040000"/>
            <a:ext cy="1428750" cx="142875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</p:sp>
      <p:sp>
        <p:nvSpPr>
          <p:cNvPr name="Shape 444" id="444"/>
          <p:cNvSpPr/>
          <p:nvPr/>
        </p:nvSpPr>
        <p:spPr>
          <a:xfrm>
            <a:off y="3342425" x="2276475"/>
            <a:ext cy="1428750" cx="1428750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>
            <a:noFill/>
          </a:ln>
        </p:spPr>
      </p:sp>
      <p:sp>
        <p:nvSpPr>
          <p:cNvPr name="Shape 445" id="445"/>
          <p:cNvSpPr/>
          <p:nvPr/>
        </p:nvSpPr>
        <p:spPr>
          <a:xfrm>
            <a:off y="3342425" x="3854775"/>
            <a:ext cy="1428750" cx="1428750"/>
          </a:xfrm>
          <a:prstGeom prst="rect">
            <a:avLst/>
          </a:prstGeom>
          <a:blipFill>
            <a:blip r:embed="rId10"/>
            <a:stretch>
              <a:fillRect/>
            </a:stretch>
          </a:blipFill>
          <a:ln>
            <a:noFill/>
          </a:ln>
        </p:spPr>
      </p:sp>
      <p:sp>
        <p:nvSpPr>
          <p:cNvPr name="Shape 446" id="446"/>
          <p:cNvSpPr/>
          <p:nvPr/>
        </p:nvSpPr>
        <p:spPr>
          <a:xfrm>
            <a:off y="3342425" x="5448400"/>
            <a:ext cy="1428750" cx="1428750"/>
          </a:xfrm>
          <a:prstGeom prst="rect">
            <a:avLst/>
          </a:prstGeom>
          <a:blipFill>
            <a:blip r:embed="rId11"/>
            <a:stretch>
              <a:fillRect/>
            </a:stretch>
          </a:blipFill>
          <a:ln>
            <a:noFill/>
          </a:ln>
        </p:spPr>
      </p:sp>
      <p:sp>
        <p:nvSpPr>
          <p:cNvPr name="Shape 447" id="447"/>
          <p:cNvSpPr/>
          <p:nvPr/>
        </p:nvSpPr>
        <p:spPr>
          <a:xfrm>
            <a:off y="4948825" x="5448400"/>
            <a:ext cy="1428750" cx="1428750"/>
          </a:xfrm>
          <a:prstGeom prst="rect">
            <a:avLst/>
          </a:prstGeom>
          <a:blipFill>
            <a:blip r:embed="rId12"/>
            <a:stretch>
              <a:fillRect/>
            </a:stretch>
          </a:blipFill>
          <a:ln>
            <a:noFill/>
          </a:ln>
        </p:spPr>
      </p:sp>
      <p:sp>
        <p:nvSpPr>
          <p:cNvPr name="Shape 448" id="448"/>
          <p:cNvSpPr/>
          <p:nvPr/>
        </p:nvSpPr>
        <p:spPr>
          <a:xfrm>
            <a:off y="4948825" x="6968950"/>
            <a:ext cy="1428750" cx="1428750"/>
          </a:xfrm>
          <a:prstGeom prst="rect">
            <a:avLst/>
          </a:prstGeom>
          <a:blipFill>
            <a:blip r:embed="rId13"/>
            <a:stretch>
              <a:fillRect/>
            </a:stretch>
          </a:blipFill>
          <a:ln>
            <a:noFill/>
          </a:ln>
        </p:spPr>
      </p:sp>
      <p:sp>
        <p:nvSpPr>
          <p:cNvPr name="Shape 449" id="449"/>
          <p:cNvSpPr/>
          <p:nvPr/>
        </p:nvSpPr>
        <p:spPr>
          <a:xfrm>
            <a:off y="1743400" x="5448400"/>
            <a:ext cy="1428750" cx="1428750"/>
          </a:xfrm>
          <a:prstGeom prst="rect">
            <a:avLst/>
          </a:prstGeom>
          <a:blipFill>
            <a:blip r:embed="rId14"/>
            <a:stretch>
              <a:fillRect/>
            </a:stretch>
          </a:blipFill>
          <a:ln>
            <a:noFill/>
          </a:ln>
        </p:spPr>
      </p:sp>
      <p:sp>
        <p:nvSpPr>
          <p:cNvPr name="Shape 450" id="450"/>
          <p:cNvSpPr/>
          <p:nvPr/>
        </p:nvSpPr>
        <p:spPr>
          <a:xfrm>
            <a:off y="3417700" x="7040000"/>
            <a:ext cy="1428750" cx="1428750"/>
          </a:xfrm>
          <a:prstGeom prst="rect">
            <a:avLst/>
          </a:prstGeom>
          <a:blipFill>
            <a:blip r:embed="rId15"/>
            <a:stretch>
              <a:fillRect/>
            </a:stretch>
          </a:blipFill>
          <a:ln>
            <a:noFill/>
          </a:ln>
        </p:spPr>
      </p:sp>
      <p:sp>
        <p:nvSpPr>
          <p:cNvPr name="Shape 451" id="451"/>
          <p:cNvSpPr/>
          <p:nvPr/>
        </p:nvSpPr>
        <p:spPr>
          <a:xfrm>
            <a:off y="4865925" x="2276475"/>
            <a:ext cy="1428750" cx="1428750"/>
          </a:xfrm>
          <a:prstGeom prst="rect">
            <a:avLst/>
          </a:prstGeom>
          <a:blipFill>
            <a:blip r:embed="rId16"/>
            <a:stretch>
              <a:fillRect/>
            </a:stretch>
          </a:blipFill>
          <a:ln>
            <a:noFill/>
          </a:ln>
        </p:spPr>
      </p:sp>
      <p:sp>
        <p:nvSpPr>
          <p:cNvPr name="Shape 452" id="452"/>
          <p:cNvSpPr/>
          <p:nvPr/>
        </p:nvSpPr>
        <p:spPr>
          <a:xfrm>
            <a:off y="4865925" x="632150"/>
            <a:ext cy="1428750" cx="1428750"/>
          </a:xfrm>
          <a:prstGeom prst="rect">
            <a:avLst/>
          </a:prstGeom>
          <a:blipFill>
            <a:blip r:embed="rId17"/>
            <a:stretch>
              <a:fillRect/>
            </a:stretch>
          </a:blipFill>
          <a:ln>
            <a:noFill/>
          </a:ln>
        </p:spPr>
      </p:sp>
      <p:sp>
        <p:nvSpPr>
          <p:cNvPr name="Shape 453" id="453"/>
          <p:cNvSpPr/>
          <p:nvPr/>
        </p:nvSpPr>
        <p:spPr>
          <a:xfrm>
            <a:off y="4948825" x="3857625"/>
            <a:ext cy="1428750" cx="1428750"/>
          </a:xfrm>
          <a:prstGeom prst="rect">
            <a:avLst/>
          </a:prstGeom>
          <a:blipFill>
            <a:blip r:embed="rId18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57" id="4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58" id="458"/>
          <p:cNvSpPr/>
          <p:nvPr/>
        </p:nvSpPr>
        <p:spPr>
          <a:xfrm>
            <a:off y="1026700" x="2273550"/>
            <a:ext cy="400199" cx="40137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rtl="0" lvl="0"/>
            <a:r>
              <a:rPr sz="2400" b="1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Контакты:</a:t>
            </a:r>
          </a:p>
        </p:txBody>
      </p:sp>
      <p:cxnSp>
        <p:nvCxnSpPr>
          <p:cNvPr name="Shape 459" id="459"/>
          <p:cNvCxnSpPr/>
          <p:nvPr/>
        </p:nvCxnSpPr>
        <p:spPr>
          <a:xfrm>
            <a:off y="44625" x="-33450"/>
            <a:ext cy="0" cx="9210900"/>
          </a:xfrm>
          <a:prstGeom prst="straightConnector1">
            <a:avLst/>
          </a:prstGeom>
          <a:noFill/>
          <a:ln w="114300" cap="flat">
            <a:solidFill>
              <a:srgbClr val="0EACE6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460" id="460"/>
          <p:cNvSpPr/>
          <p:nvPr/>
        </p:nvSpPr>
        <p:spPr>
          <a:xfrm>
            <a:off y="185200" x="70400"/>
            <a:ext cy="714375" cx="1438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461" id="461"/>
          <p:cNvSpPr/>
          <p:nvPr/>
        </p:nvSpPr>
        <p:spPr>
          <a:xfrm>
            <a:off y="2398200" x="913500"/>
            <a:ext cy="1945500" cx="7316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rtl="0" lvl="0"/>
            <a:r>
              <a:rPr sz="2000" b="1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ООО </a:t>
            </a:r>
            <a:r>
              <a:rPr sz="2000" b="1">
                <a:latin panose="" typeface="Tahoma"/>
                <a:ea panose="" typeface="Tahoma"/>
                <a:cs panose="" typeface="Tahoma"/>
                <a:sym panose="" typeface="Tahoma"/>
              </a:rPr>
              <a:t>«Бестра»</a:t>
            </a:r>
          </a:p>
          <a:p>
            <a:pPr rtl="0" lvl="0"/>
            <a:r>
              <a:rPr sz="2000">
                <a:latin panose="" typeface="Tahoma"/>
                <a:ea panose="" typeface="Tahoma"/>
                <a:cs panose="" typeface="Tahoma"/>
                <a:sym panose="" typeface="Tahoma"/>
              </a:rPr>
              <a:t>Адрес: 			Москва, ул. 2-ая Рощинская, д. 4, оф. 503</a:t>
            </a:r>
          </a:p>
          <a:p>
            <a:pPr rtl="0" lvl="0"/>
            <a:r>
              <a:rPr sz="2000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Тел./факс: 		+7 (495) 212-23-36</a:t>
            </a:r>
          </a:p>
          <a:p>
            <a:pPr rtl="0" lvl="0"/>
            <a:r>
              <a:rPr sz="2000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Web: 			www.bestra.ru</a:t>
            </a:r>
          </a:p>
          <a:p>
            <a:pPr rtl="0" lvl="0"/>
            <a:r>
              <a:rPr sz="2000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E-mail: 			info@bestra.ru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53" id="3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54" id="354"/>
          <p:cNvSpPr/>
          <p:nvPr/>
        </p:nvSpPr>
        <p:spPr>
          <a:xfrm>
            <a:off y="1997850" x="734400"/>
            <a:ext cy="2862300" cx="76751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1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Основным направлением </a:t>
            </a:r>
            <a:r>
              <a:rPr i="0" baseline="0" strike="noStrike" sz="20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деятельности компании «Бестра» является </a:t>
            </a:r>
            <a:r>
              <a:rPr i="0" baseline="0" strike="noStrike" sz="200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бизнес туризм</a:t>
            </a:r>
            <a:r>
              <a:rPr i="0" baseline="0" strike="noStrike" sz="20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— организация командировок, деловых поездок, бизнес-встреч и конференций для корпоративных клиентов.</a:t>
            </a:r>
          </a:p>
          <a:p>
            <a:r>
              <a:t/>
            </a:r>
          </a:p>
          <a:p>
            <a:r>
              <a:t/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Мы предлагаем </a:t>
            </a:r>
            <a:r>
              <a:rPr i="0" baseline="0" strike="noStrike" sz="2000" b="1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весь</a:t>
            </a:r>
            <a:r>
              <a:rPr i="0" baseline="0" strike="noStrike" sz="20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спектр туристических услуг - от оформления виз и загранпаспортов до бронирования гостиниц в режиме он-лайн по всему миру</a:t>
            </a:r>
            <a:r>
              <a:rPr i="0" baseline="0" strike="noStrike" sz="14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.</a:t>
            </a:r>
          </a:p>
        </p:txBody>
      </p:sp>
      <p:cxnSp>
        <p:nvCxnSpPr>
          <p:cNvPr name="Shape 355" id="355"/>
          <p:cNvCxnSpPr/>
          <p:nvPr/>
        </p:nvCxnSpPr>
        <p:spPr>
          <a:xfrm>
            <a:off y="44625" x="-33450"/>
            <a:ext cy="0" cx="9210900"/>
          </a:xfrm>
          <a:prstGeom prst="straightConnector1">
            <a:avLst/>
          </a:prstGeom>
          <a:noFill/>
          <a:ln w="114300" cap="flat">
            <a:solidFill>
              <a:srgbClr val="0EACE6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356" id="356"/>
          <p:cNvSpPr/>
          <p:nvPr/>
        </p:nvSpPr>
        <p:spPr>
          <a:xfrm>
            <a:off y="185200" x="70400"/>
            <a:ext cy="714375" cx="1438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60" id="3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1" id="361"/>
          <p:cNvSpPr/>
          <p:nvPr/>
        </p:nvSpPr>
        <p:spPr>
          <a:xfrm>
            <a:off y="2579100" x="772800"/>
            <a:ext cy="2282999" cx="75983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Бронирование гостиниц в России и за рубежом</a:t>
            </a:r>
          </a:p>
          <a:p>
            <a:r>
              <a:t/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Организация туров за рубеж</a:t>
            </a:r>
          </a:p>
          <a:p>
            <a:r>
              <a:t/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Поездки на выставки и мероприятия за рубеж</a:t>
            </a:r>
          </a:p>
          <a:p>
            <a:r>
              <a:t/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Проведение конференций и других деловых мероприятий</a:t>
            </a:r>
          </a:p>
        </p:txBody>
      </p:sp>
      <p:sp>
        <p:nvSpPr>
          <p:cNvPr name="Shape 362" id="362"/>
          <p:cNvSpPr/>
          <p:nvPr/>
        </p:nvSpPr>
        <p:spPr>
          <a:xfrm>
            <a:off y="1026700" x="2273550"/>
            <a:ext cy="400199" cx="40137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400" b="1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Наши услуги:</a:t>
            </a:r>
          </a:p>
        </p:txBody>
      </p:sp>
      <p:cxnSp>
        <p:nvCxnSpPr>
          <p:cNvPr name="Shape 363" id="363"/>
          <p:cNvCxnSpPr/>
          <p:nvPr/>
        </p:nvCxnSpPr>
        <p:spPr>
          <a:xfrm>
            <a:off y="44625" x="-33450"/>
            <a:ext cy="0" cx="9210900"/>
          </a:xfrm>
          <a:prstGeom prst="straightConnector1">
            <a:avLst/>
          </a:prstGeom>
          <a:noFill/>
          <a:ln w="114300" cap="flat">
            <a:solidFill>
              <a:srgbClr val="0EACE6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364" id="364"/>
          <p:cNvSpPr/>
          <p:nvPr/>
        </p:nvSpPr>
        <p:spPr>
          <a:xfrm>
            <a:off y="185200" x="70400"/>
            <a:ext cy="714375" cx="1438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68" id="3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9" id="369"/>
          <p:cNvSpPr/>
          <p:nvPr/>
        </p:nvSpPr>
        <p:spPr>
          <a:xfrm>
            <a:off y="2579100" x="772800"/>
            <a:ext cy="2554499" cx="75828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Прием и обслуживание иностранных гостей</a:t>
            </a:r>
          </a:p>
          <a:p>
            <a:r>
              <a:t/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Экскурсионное и транспортное обслуживание</a:t>
            </a:r>
          </a:p>
          <a:p>
            <a:r>
              <a:t/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Услуги гидов и переводчиков</a:t>
            </a:r>
          </a:p>
          <a:p>
            <a:r>
              <a:t/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Заказ билетов на культурно-развлекательные мероприятия</a:t>
            </a:r>
          </a:p>
        </p:txBody>
      </p:sp>
      <p:sp>
        <p:nvSpPr>
          <p:cNvPr name="Shape 370" id="370"/>
          <p:cNvSpPr/>
          <p:nvPr/>
        </p:nvSpPr>
        <p:spPr>
          <a:xfrm>
            <a:off y="1026700" x="2273550"/>
            <a:ext cy="400199" cx="40137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rtl="0" lvl="0"/>
            <a:r>
              <a:rPr sz="2400" b="1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Наши услуги:</a:t>
            </a:r>
          </a:p>
        </p:txBody>
      </p:sp>
      <p:cxnSp>
        <p:nvCxnSpPr>
          <p:cNvPr name="Shape 371" id="371"/>
          <p:cNvCxnSpPr/>
          <p:nvPr/>
        </p:nvCxnSpPr>
        <p:spPr>
          <a:xfrm>
            <a:off y="44625" x="-33450"/>
            <a:ext cy="0" cx="9210900"/>
          </a:xfrm>
          <a:prstGeom prst="straightConnector1">
            <a:avLst/>
          </a:prstGeom>
          <a:noFill/>
          <a:ln w="114300" cap="flat">
            <a:solidFill>
              <a:srgbClr val="0EACE6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372" id="372"/>
          <p:cNvSpPr/>
          <p:nvPr/>
        </p:nvSpPr>
        <p:spPr>
          <a:xfrm>
            <a:off y="185200" x="70400"/>
            <a:ext cy="714375" cx="1438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76" id="3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77" id="377"/>
          <p:cNvSpPr/>
          <p:nvPr/>
        </p:nvSpPr>
        <p:spPr>
          <a:xfrm>
            <a:off y="2597250" x="772800"/>
            <a:ext cy="2246699" cx="73571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Заказ авиа- и железнодорожных билетов</a:t>
            </a:r>
          </a:p>
          <a:p>
            <a:r>
              <a:t/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VIP-обслуживание в аэропортах</a:t>
            </a:r>
          </a:p>
          <a:p>
            <a:r>
              <a:t/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Визы и страхование</a:t>
            </a:r>
          </a:p>
          <a:p>
            <a:r>
              <a:t/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Оформление загранпаспортов</a:t>
            </a:r>
          </a:p>
        </p:txBody>
      </p:sp>
      <p:sp>
        <p:nvSpPr>
          <p:cNvPr name="Shape 378" id="378"/>
          <p:cNvSpPr/>
          <p:nvPr/>
        </p:nvSpPr>
        <p:spPr>
          <a:xfrm>
            <a:off y="1026700" x="2273550"/>
            <a:ext cy="400199" cx="40137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rtl="0" lvl="0"/>
            <a:r>
              <a:rPr sz="2400" b="1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Наши услуги:</a:t>
            </a:r>
          </a:p>
        </p:txBody>
      </p:sp>
      <p:cxnSp>
        <p:nvCxnSpPr>
          <p:cNvPr name="Shape 379" id="379"/>
          <p:cNvCxnSpPr/>
          <p:nvPr/>
        </p:nvCxnSpPr>
        <p:spPr>
          <a:xfrm>
            <a:off y="44625" x="-33450"/>
            <a:ext cy="0" cx="9210900"/>
          </a:xfrm>
          <a:prstGeom prst="straightConnector1">
            <a:avLst/>
          </a:prstGeom>
          <a:noFill/>
          <a:ln w="114300" cap="flat">
            <a:solidFill>
              <a:srgbClr val="0EACE6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380" id="380"/>
          <p:cNvSpPr/>
          <p:nvPr/>
        </p:nvSpPr>
        <p:spPr>
          <a:xfrm>
            <a:off y="185200" x="70400"/>
            <a:ext cy="714375" cx="1438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84" id="3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5" id="385"/>
          <p:cNvSpPr/>
          <p:nvPr/>
        </p:nvSpPr>
        <p:spPr>
          <a:xfrm>
            <a:off y="1536150" x="767700"/>
            <a:ext cy="3785699" cx="7608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Каждый, кто планировал совершить деловую поездку, либо отправить в командировку кого-либо из сотрудников, неизбежно сталкивался с необходимостью решать целый </a:t>
            </a:r>
            <a:r>
              <a:rPr i="0" baseline="0" strike="noStrike" sz="2000" b="1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комплекс организационных вопросов</a:t>
            </a:r>
            <a:r>
              <a:rPr i="0" baseline="0" strike="noStrike" sz="20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, как-то: приобретение железнодорожных и авиабилетов, бронирование и оплата гостиниц, организация переездов, аренда автотранспорта, оформление визовых и страховых документов. 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4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Мы готовы взять на себя решение </a:t>
            </a:r>
            <a:r>
              <a:rPr i="0" baseline="0" strike="noStrike" sz="2400" b="1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всех</a:t>
            </a:r>
            <a:r>
              <a:rPr i="0" baseline="0" strike="noStrike" sz="24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вышеперечисленных вопросов. </a:t>
            </a:r>
          </a:p>
        </p:txBody>
      </p:sp>
      <p:cxnSp>
        <p:nvCxnSpPr>
          <p:cNvPr name="Shape 386" id="386"/>
          <p:cNvCxnSpPr/>
          <p:nvPr/>
        </p:nvCxnSpPr>
        <p:spPr>
          <a:xfrm>
            <a:off y="44625" x="-33450"/>
            <a:ext cy="0" cx="9210900"/>
          </a:xfrm>
          <a:prstGeom prst="straightConnector1">
            <a:avLst/>
          </a:prstGeom>
          <a:noFill/>
          <a:ln w="114300" cap="flat">
            <a:solidFill>
              <a:srgbClr val="0EACE6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387" id="387"/>
          <p:cNvSpPr/>
          <p:nvPr/>
        </p:nvSpPr>
        <p:spPr>
          <a:xfrm>
            <a:off y="185200" x="70400"/>
            <a:ext cy="714375" cx="1438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91" id="3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92" id="392"/>
          <p:cNvSpPr/>
          <p:nvPr/>
        </p:nvSpPr>
        <p:spPr>
          <a:xfrm>
            <a:off y="1837950" x="782850"/>
            <a:ext cy="4401300" cx="75782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Комплексное обслуживание компаний, включающее все</a:t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sz="2000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  </a:t>
            </a: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виды туристических услуг</a:t>
            </a:r>
          </a:p>
          <a:p>
            <a:r>
              <a:t/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Приоритетное обслуживание корпоративных клиентов</a:t>
            </a:r>
          </a:p>
          <a:p>
            <a:r>
              <a:t/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Индивидуальный подход к каждому заказу</a:t>
            </a:r>
          </a:p>
          <a:p>
            <a:r>
              <a:t/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Бесплатные консультации и выбор оптимальных</a:t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sz="2000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  </a:t>
            </a: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маршрутов, гостиниц, мест для проведения бизнес-</a:t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sz="2000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   </a:t>
            </a: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мероприятий</a:t>
            </a:r>
          </a:p>
          <a:p>
            <a:r>
              <a:t/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Высокое качество услуг, профессионализм и </a:t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sz="2000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   </a:t>
            </a: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оперативность</a:t>
            </a:r>
          </a:p>
        </p:txBody>
      </p:sp>
      <p:sp>
        <p:nvSpPr>
          <p:cNvPr name="Shape 393" id="393"/>
          <p:cNvSpPr/>
          <p:nvPr/>
        </p:nvSpPr>
        <p:spPr>
          <a:xfrm>
            <a:off y="1026700" x="2273550"/>
            <a:ext cy="400199" cx="40137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rtl="0" lvl="0"/>
            <a:r>
              <a:rPr sz="2400" b="1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Мы рады предложить:</a:t>
            </a:r>
          </a:p>
        </p:txBody>
      </p:sp>
      <p:cxnSp>
        <p:nvCxnSpPr>
          <p:cNvPr name="Shape 394" id="394"/>
          <p:cNvCxnSpPr/>
          <p:nvPr/>
        </p:nvCxnSpPr>
        <p:spPr>
          <a:xfrm>
            <a:off y="44625" x="-33450"/>
            <a:ext cy="0" cx="9210900"/>
          </a:xfrm>
          <a:prstGeom prst="straightConnector1">
            <a:avLst/>
          </a:prstGeom>
          <a:noFill/>
          <a:ln w="114300" cap="flat">
            <a:solidFill>
              <a:srgbClr val="0EACE6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395" id="395"/>
          <p:cNvSpPr/>
          <p:nvPr/>
        </p:nvSpPr>
        <p:spPr>
          <a:xfrm>
            <a:off y="185200" x="70400"/>
            <a:ext cy="714375" cx="1438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99" id="3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00" id="400"/>
          <p:cNvSpPr/>
          <p:nvPr/>
        </p:nvSpPr>
        <p:spPr>
          <a:xfrm>
            <a:off y="1690050" x="893400"/>
            <a:ext cy="3477899" cx="73571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1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Корпоративное обслуживание </a:t>
            </a:r>
            <a:r>
              <a:rPr i="0" baseline="0" strike="noStrike" sz="20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— это возможность заказать </a:t>
            </a:r>
            <a:r>
              <a:rPr i="0" baseline="0" strike="noStrike" sz="2000" b="1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весь</a:t>
            </a:r>
            <a:r>
              <a:rPr i="0" baseline="0" strike="noStrike" sz="20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спектр услуг по организации деловых поездок, командировок, переговоров, конференций и корпоративных мероприятий у </a:t>
            </a:r>
            <a:r>
              <a:rPr i="0" baseline="0" strike="noStrike" sz="2000" b="1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одного</a:t>
            </a:r>
            <a:r>
              <a:rPr i="0" baseline="0" strike="noStrike" sz="20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партнера — нашей компании. </a:t>
            </a:r>
          </a:p>
          <a:p>
            <a:r>
              <a:t/>
            </a:r>
          </a:p>
          <a:p>
            <a:pPr indent="0" marR="0" algn="l" marL="0" rtl="0" lvl="0">
              <a:spcBef>
                <a:spcPts val="0"/>
              </a:spcBef>
              <a:spcAft>
                <a:spcPts val="0"/>
              </a:spcAft>
            </a:pPr>
            <a:r>
              <a:rPr i="0" baseline="0" strike="noStrike" sz="2000" b="0" cap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Накопленный опыт и налаженные связи </a:t>
            </a:r>
            <a:r>
              <a:rPr i="0" baseline="0" strike="noStrike" sz="2000" b="0" cap="none" u="none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с лучшими туристическими компаниями и гостиницами по всему миру позволит нам быстро и эффективно организовать комплексное обслуживание Вашей компании.</a:t>
            </a:r>
          </a:p>
        </p:txBody>
      </p:sp>
      <p:cxnSp>
        <p:nvCxnSpPr>
          <p:cNvPr name="Shape 401" id="401"/>
          <p:cNvCxnSpPr/>
          <p:nvPr/>
        </p:nvCxnSpPr>
        <p:spPr>
          <a:xfrm>
            <a:off y="44625" x="-33450"/>
            <a:ext cy="0" cx="9210900"/>
          </a:xfrm>
          <a:prstGeom prst="straightConnector1">
            <a:avLst/>
          </a:prstGeom>
          <a:noFill/>
          <a:ln w="114300" cap="flat">
            <a:solidFill>
              <a:srgbClr val="0EACE6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402" id="402"/>
          <p:cNvSpPr/>
          <p:nvPr/>
        </p:nvSpPr>
        <p:spPr>
          <a:xfrm>
            <a:off y="185200" x="70400"/>
            <a:ext cy="714375" cx="1438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06" id="4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name="Shape 407" id="407"/>
          <p:cNvCxnSpPr/>
          <p:nvPr/>
        </p:nvCxnSpPr>
        <p:spPr>
          <a:xfrm>
            <a:off y="44625" x="-33450"/>
            <a:ext cy="0" cx="9210900"/>
          </a:xfrm>
          <a:prstGeom prst="straightConnector1">
            <a:avLst/>
          </a:prstGeom>
          <a:noFill/>
          <a:ln w="114300" cap="flat">
            <a:solidFill>
              <a:srgbClr val="0EACE6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408" id="408"/>
          <p:cNvSpPr/>
          <p:nvPr/>
        </p:nvSpPr>
        <p:spPr>
          <a:xfrm>
            <a:off y="185200" x="70400"/>
            <a:ext cy="714375" cx="1438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409" id="409"/>
          <p:cNvSpPr/>
          <p:nvPr/>
        </p:nvSpPr>
        <p:spPr>
          <a:xfrm>
            <a:off y="1455600" x="853200"/>
            <a:ext cy="3946800" cx="74375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rtl="0" lvl="0"/>
            <a:r>
              <a:rPr sz="2000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Обращаясь к нам, Вы можете рассчитывать на </a:t>
            </a:r>
            <a:r>
              <a:rPr sz="2000" b="1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высокое качество услуг</a:t>
            </a:r>
            <a:r>
              <a:rPr sz="2000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, </a:t>
            </a:r>
            <a:r>
              <a:rPr sz="2000" b="1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высокопрофессиональное обслуживание</a:t>
            </a:r>
            <a:r>
              <a:rPr sz="2000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и </a:t>
            </a:r>
            <a:r>
              <a:rPr sz="2000" b="1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индивидуальный подход</a:t>
            </a:r>
            <a:r>
              <a:rPr sz="2000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к каждому заказу. </a:t>
            </a:r>
          </a:p>
          <a:p>
            <a:r>
              <a:t/>
            </a:r>
          </a:p>
          <a:p>
            <a:pPr rtl="0" lvl="0"/>
            <a:r>
              <a:rPr sz="2000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Исходя из Ваших пожеланий, возможностей и корпоративных правил Вашей компании, связанных с заказом туристических услуг, Вам будет предоставлен оптимальный пакет услуг, необходимые рекомендации, а также возможность детально планировать и полностью </a:t>
            </a:r>
            <a:r>
              <a:rPr sz="2000" b="1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контролировать бюджет</a:t>
            </a:r>
            <a:r>
              <a:rPr sz="2000">
                <a:solidFill>
                  <a:schemeClr val="dk1"/>
                </a:solidFill>
                <a:latin panose="" typeface="Tahoma"/>
                <a:ea panose="" typeface="Tahoma"/>
                <a:cs panose="" typeface="Tahoma"/>
                <a:sym panose="" typeface="Tahoma"/>
              </a:rPr>
              <a:t> и программу командировок Ваших сотрудников.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>
  <a:themeElements>
    <a:clrScheme name="01abstrac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